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25500" rtl="0" fontAlgn="auto" latinLnBrk="0" hangingPunct="0">
      <a:lnSpc>
        <a:spcPct val="100000"/>
      </a:lnSpc>
      <a:spcBef>
        <a:spcPts val="3400"/>
      </a:spcBef>
      <a:spcAft>
        <a:spcPts val="0"/>
      </a:spcAft>
      <a:buClrTx/>
      <a:buSzTx/>
      <a:buFontTx/>
      <a:buNone/>
      <a:tabLst/>
      <a:defRPr kumimoji="0" sz="3000" b="0" i="0" u="none" strike="noStrike" cap="none" spc="0" normalizeH="0" baseline="0">
        <a:ln>
          <a:noFill/>
        </a:ln>
        <a:solidFill>
          <a:srgbClr val="838787"/>
        </a:solidFill>
        <a:effectLst/>
        <a:uFillTx/>
        <a:latin typeface="Avenir Next Medium"/>
        <a:ea typeface="Avenir Next Medium"/>
        <a:cs typeface="Avenir Next Medium"/>
        <a:sym typeface="Avenir Next Medium"/>
      </a:defRPr>
    </a:lvl1pPr>
    <a:lvl2pPr marL="0" marR="0" indent="0" algn="l" defTabSz="825500" rtl="0" fontAlgn="auto" latinLnBrk="0" hangingPunct="0">
      <a:lnSpc>
        <a:spcPct val="100000"/>
      </a:lnSpc>
      <a:spcBef>
        <a:spcPts val="3400"/>
      </a:spcBef>
      <a:spcAft>
        <a:spcPts val="0"/>
      </a:spcAft>
      <a:buClrTx/>
      <a:buSzTx/>
      <a:buFontTx/>
      <a:buNone/>
      <a:tabLst/>
      <a:defRPr kumimoji="0" sz="3000" b="0" i="0" u="none" strike="noStrike" cap="none" spc="0" normalizeH="0" baseline="0">
        <a:ln>
          <a:noFill/>
        </a:ln>
        <a:solidFill>
          <a:srgbClr val="838787"/>
        </a:solidFill>
        <a:effectLst/>
        <a:uFillTx/>
        <a:latin typeface="Avenir Next Medium"/>
        <a:ea typeface="Avenir Next Medium"/>
        <a:cs typeface="Avenir Next Medium"/>
        <a:sym typeface="Avenir Next Medium"/>
      </a:defRPr>
    </a:lvl2pPr>
    <a:lvl3pPr marL="0" marR="0" indent="0" algn="l" defTabSz="825500" rtl="0" fontAlgn="auto" latinLnBrk="0" hangingPunct="0">
      <a:lnSpc>
        <a:spcPct val="100000"/>
      </a:lnSpc>
      <a:spcBef>
        <a:spcPts val="3400"/>
      </a:spcBef>
      <a:spcAft>
        <a:spcPts val="0"/>
      </a:spcAft>
      <a:buClrTx/>
      <a:buSzTx/>
      <a:buFontTx/>
      <a:buNone/>
      <a:tabLst/>
      <a:defRPr kumimoji="0" sz="3000" b="0" i="0" u="none" strike="noStrike" cap="none" spc="0" normalizeH="0" baseline="0">
        <a:ln>
          <a:noFill/>
        </a:ln>
        <a:solidFill>
          <a:srgbClr val="838787"/>
        </a:solidFill>
        <a:effectLst/>
        <a:uFillTx/>
        <a:latin typeface="Avenir Next Medium"/>
        <a:ea typeface="Avenir Next Medium"/>
        <a:cs typeface="Avenir Next Medium"/>
        <a:sym typeface="Avenir Next Medium"/>
      </a:defRPr>
    </a:lvl3pPr>
    <a:lvl4pPr marL="0" marR="0" indent="0" algn="l" defTabSz="825500" rtl="0" fontAlgn="auto" latinLnBrk="0" hangingPunct="0">
      <a:lnSpc>
        <a:spcPct val="100000"/>
      </a:lnSpc>
      <a:spcBef>
        <a:spcPts val="3400"/>
      </a:spcBef>
      <a:spcAft>
        <a:spcPts val="0"/>
      </a:spcAft>
      <a:buClrTx/>
      <a:buSzTx/>
      <a:buFontTx/>
      <a:buNone/>
      <a:tabLst/>
      <a:defRPr kumimoji="0" sz="3000" b="0" i="0" u="none" strike="noStrike" cap="none" spc="0" normalizeH="0" baseline="0">
        <a:ln>
          <a:noFill/>
        </a:ln>
        <a:solidFill>
          <a:srgbClr val="838787"/>
        </a:solidFill>
        <a:effectLst/>
        <a:uFillTx/>
        <a:latin typeface="Avenir Next Medium"/>
        <a:ea typeface="Avenir Next Medium"/>
        <a:cs typeface="Avenir Next Medium"/>
        <a:sym typeface="Avenir Next Medium"/>
      </a:defRPr>
    </a:lvl4pPr>
    <a:lvl5pPr marL="0" marR="0" indent="0" algn="l" defTabSz="825500" rtl="0" fontAlgn="auto" latinLnBrk="0" hangingPunct="0">
      <a:lnSpc>
        <a:spcPct val="100000"/>
      </a:lnSpc>
      <a:spcBef>
        <a:spcPts val="3400"/>
      </a:spcBef>
      <a:spcAft>
        <a:spcPts val="0"/>
      </a:spcAft>
      <a:buClrTx/>
      <a:buSzTx/>
      <a:buFontTx/>
      <a:buNone/>
      <a:tabLst/>
      <a:defRPr kumimoji="0" sz="3000" b="0" i="0" u="none" strike="noStrike" cap="none" spc="0" normalizeH="0" baseline="0">
        <a:ln>
          <a:noFill/>
        </a:ln>
        <a:solidFill>
          <a:srgbClr val="838787"/>
        </a:solidFill>
        <a:effectLst/>
        <a:uFillTx/>
        <a:latin typeface="Avenir Next Medium"/>
        <a:ea typeface="Avenir Next Medium"/>
        <a:cs typeface="Avenir Next Medium"/>
        <a:sym typeface="Avenir Next Medium"/>
      </a:defRPr>
    </a:lvl5pPr>
    <a:lvl6pPr marL="0" marR="0" indent="0" algn="l" defTabSz="825500" rtl="0" fontAlgn="auto" latinLnBrk="0" hangingPunct="0">
      <a:lnSpc>
        <a:spcPct val="100000"/>
      </a:lnSpc>
      <a:spcBef>
        <a:spcPts val="3400"/>
      </a:spcBef>
      <a:spcAft>
        <a:spcPts val="0"/>
      </a:spcAft>
      <a:buClrTx/>
      <a:buSzTx/>
      <a:buFontTx/>
      <a:buNone/>
      <a:tabLst/>
      <a:defRPr kumimoji="0" sz="3000" b="0" i="0" u="none" strike="noStrike" cap="none" spc="0" normalizeH="0" baseline="0">
        <a:ln>
          <a:noFill/>
        </a:ln>
        <a:solidFill>
          <a:srgbClr val="838787"/>
        </a:solidFill>
        <a:effectLst/>
        <a:uFillTx/>
        <a:latin typeface="Avenir Next Medium"/>
        <a:ea typeface="Avenir Next Medium"/>
        <a:cs typeface="Avenir Next Medium"/>
        <a:sym typeface="Avenir Next Medium"/>
      </a:defRPr>
    </a:lvl6pPr>
    <a:lvl7pPr marL="0" marR="0" indent="0" algn="l" defTabSz="825500" rtl="0" fontAlgn="auto" latinLnBrk="0" hangingPunct="0">
      <a:lnSpc>
        <a:spcPct val="100000"/>
      </a:lnSpc>
      <a:spcBef>
        <a:spcPts val="3400"/>
      </a:spcBef>
      <a:spcAft>
        <a:spcPts val="0"/>
      </a:spcAft>
      <a:buClrTx/>
      <a:buSzTx/>
      <a:buFontTx/>
      <a:buNone/>
      <a:tabLst/>
      <a:defRPr kumimoji="0" sz="3000" b="0" i="0" u="none" strike="noStrike" cap="none" spc="0" normalizeH="0" baseline="0">
        <a:ln>
          <a:noFill/>
        </a:ln>
        <a:solidFill>
          <a:srgbClr val="838787"/>
        </a:solidFill>
        <a:effectLst/>
        <a:uFillTx/>
        <a:latin typeface="Avenir Next Medium"/>
        <a:ea typeface="Avenir Next Medium"/>
        <a:cs typeface="Avenir Next Medium"/>
        <a:sym typeface="Avenir Next Medium"/>
      </a:defRPr>
    </a:lvl7pPr>
    <a:lvl8pPr marL="0" marR="0" indent="0" algn="l" defTabSz="825500" rtl="0" fontAlgn="auto" latinLnBrk="0" hangingPunct="0">
      <a:lnSpc>
        <a:spcPct val="100000"/>
      </a:lnSpc>
      <a:spcBef>
        <a:spcPts val="3400"/>
      </a:spcBef>
      <a:spcAft>
        <a:spcPts val="0"/>
      </a:spcAft>
      <a:buClrTx/>
      <a:buSzTx/>
      <a:buFontTx/>
      <a:buNone/>
      <a:tabLst/>
      <a:defRPr kumimoji="0" sz="3000" b="0" i="0" u="none" strike="noStrike" cap="none" spc="0" normalizeH="0" baseline="0">
        <a:ln>
          <a:noFill/>
        </a:ln>
        <a:solidFill>
          <a:srgbClr val="838787"/>
        </a:solidFill>
        <a:effectLst/>
        <a:uFillTx/>
        <a:latin typeface="Avenir Next Medium"/>
        <a:ea typeface="Avenir Next Medium"/>
        <a:cs typeface="Avenir Next Medium"/>
        <a:sym typeface="Avenir Next Medium"/>
      </a:defRPr>
    </a:lvl8pPr>
    <a:lvl9pPr marL="0" marR="0" indent="0" algn="l" defTabSz="825500" rtl="0" fontAlgn="auto" latinLnBrk="0" hangingPunct="0">
      <a:lnSpc>
        <a:spcPct val="100000"/>
      </a:lnSpc>
      <a:spcBef>
        <a:spcPts val="3400"/>
      </a:spcBef>
      <a:spcAft>
        <a:spcPts val="0"/>
      </a:spcAft>
      <a:buClrTx/>
      <a:buSzTx/>
      <a:buFontTx/>
      <a:buNone/>
      <a:tabLst/>
      <a:defRPr kumimoji="0" sz="3000" b="0" i="0" u="none" strike="noStrike" cap="none" spc="0" normalizeH="0" baseline="0">
        <a:ln>
          <a:noFill/>
        </a:ln>
        <a:solidFill>
          <a:srgbClr val="838787"/>
        </a:solidFill>
        <a:effectLst/>
        <a:uFillTx/>
        <a:latin typeface="Avenir Next Medium"/>
        <a:ea typeface="Avenir Next Medium"/>
        <a:cs typeface="Avenir Next Medium"/>
        <a:sym typeface="Avenir Next Medium"/>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Avenir Next Medium"/>
          <a:ea typeface="Avenir Next Medium"/>
          <a:cs typeface="Avenir Next Medium"/>
        </a:font>
        <a:schemeClr val="accent1"/>
      </a:tcTxStyle>
      <a:tcStyle>
        <a:tcBdr>
          <a:left>
            <a:ln w="12700" cap="flat">
              <a:noFill/>
              <a:miter lim="400000"/>
            </a:ln>
          </a:left>
          <a:right>
            <a:ln w="12700" cap="flat">
              <a:noFill/>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12700" cap="flat">
              <a:noFill/>
              <a:miter lim="400000"/>
            </a:ln>
          </a:insideV>
        </a:tcBdr>
        <a:fill>
          <a:noFill/>
        </a:fill>
      </a:tcStyle>
    </a:wholeTbl>
    <a:band2H>
      <a:tcTxStyle/>
      <a:tcStyle>
        <a:tcBdr/>
        <a:fill>
          <a:solidFill>
            <a:schemeClr val="accent1">
              <a:hueOff val="178262"/>
              <a:satOff val="-8651"/>
              <a:lumOff val="-7254"/>
              <a:alpha val="29000"/>
            </a:schemeClr>
          </a:solidFill>
        </a:fill>
      </a:tcStyle>
    </a:band2H>
    <a:firstCol>
      <a:tcTxStyle b="on" i="off">
        <a:font>
          <a:latin typeface="Avenir Next Demi Bold"/>
          <a:ea typeface="Avenir Next Demi Bold"/>
          <a:cs typeface="Avenir Next Demi Bold"/>
        </a:font>
        <a:srgbClr val="A6AAA9"/>
      </a:tcTxStyle>
      <a:tcStyle>
        <a:tcBdr>
          <a:left>
            <a:ln w="12700" cap="flat">
              <a:noFill/>
              <a:miter lim="400000"/>
            </a:ln>
          </a:left>
          <a:right>
            <a:ln w="12700" cap="flat">
              <a:noFill/>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12700" cap="flat">
              <a:noFill/>
              <a:miter lim="400000"/>
            </a:ln>
          </a:insideV>
        </a:tcBdr>
        <a:fill>
          <a:noFill/>
        </a:fill>
      </a:tcStyle>
    </a:firstCol>
    <a:lastRow>
      <a:tcTxStyle b="on" i="off">
        <a:font>
          <a:latin typeface="Avenir Next Demi Bold"/>
          <a:ea typeface="Avenir Next Demi Bold"/>
          <a:cs typeface="Avenir Next Demi Bold"/>
        </a:font>
        <a:srgbClr val="A6AAA9"/>
      </a:tcTxStyle>
      <a:tcStyle>
        <a:tcBdr>
          <a:left>
            <a:ln w="12700" cap="flat">
              <a:noFill/>
              <a:miter lim="400000"/>
            </a:ln>
          </a:left>
          <a:right>
            <a:ln w="12700" cap="flat">
              <a:noFill/>
              <a:miter lim="400000"/>
            </a:ln>
          </a:right>
          <a:top>
            <a:ln w="63500" cap="flat">
              <a:solidFill>
                <a:srgbClr val="5F6568"/>
              </a:solidFill>
              <a:prstDash val="solid"/>
              <a:miter lim="400000"/>
            </a:ln>
          </a:top>
          <a:bottom>
            <a:ln w="12700" cap="flat">
              <a:noFill/>
              <a:miter lim="400000"/>
            </a:ln>
          </a:bottom>
          <a:insideH>
            <a:ln w="25400" cap="flat">
              <a:solidFill>
                <a:srgbClr val="5F6568"/>
              </a:solidFill>
              <a:prstDash val="solid"/>
              <a:miter lim="400000"/>
            </a:ln>
          </a:insideH>
          <a:insideV>
            <a:ln w="12700" cap="flat">
              <a:noFill/>
              <a:miter lim="400000"/>
            </a:ln>
          </a:insideV>
        </a:tcBdr>
        <a:fill>
          <a:noFill/>
        </a:fill>
      </a:tcStyle>
    </a:lastRow>
    <a:firstRow>
      <a:tcTxStyle b="on" i="off">
        <a:font>
          <a:latin typeface="Avenir Next Demi Bold"/>
          <a:ea typeface="Avenir Next Demi Bold"/>
          <a:cs typeface="Avenir Next Demi Bold"/>
        </a:font>
        <a:srgbClr val="A6AAA9"/>
      </a:tcTxStyle>
      <a:tcStyle>
        <a:tcBdr>
          <a:left>
            <a:ln w="12700" cap="flat">
              <a:noFill/>
              <a:miter lim="400000"/>
            </a:ln>
          </a:left>
          <a:right>
            <a:ln w="12700" cap="flat">
              <a:noFill/>
              <a:miter lim="400000"/>
            </a:ln>
          </a:right>
          <a:top>
            <a:ln w="12700" cap="flat">
              <a:noFill/>
              <a:miter lim="400000"/>
            </a:ln>
          </a:top>
          <a:bottom>
            <a:ln w="63500" cap="flat">
              <a:solidFill>
                <a:srgbClr val="5F6568"/>
              </a:solidFill>
              <a:prstDash val="solid"/>
              <a:miter lim="400000"/>
            </a:ln>
          </a:bottom>
          <a:insideH>
            <a:ln w="25400" cap="flat">
              <a:solidFill>
                <a:srgbClr val="5F6568"/>
              </a:solidFill>
              <a:prstDash val="solid"/>
              <a:miter lim="400000"/>
            </a:ln>
          </a:insideH>
          <a:insideV>
            <a:ln w="12700" cap="flat">
              <a:noFill/>
              <a:miter lim="400000"/>
            </a:ln>
          </a:insideV>
        </a:tcBdr>
        <a:fill>
          <a:noFill/>
        </a:fill>
      </a:tcStyle>
    </a:firstRow>
  </a:tblStyle>
  <a:tblStyle styleId="{C7B018BB-80A7-4F77-B60F-C8B233D01FF8}" styleName="">
    <a:tblBg/>
    <a:wholeTbl>
      <a:tcTxStyle b="off" i="off">
        <a:font>
          <a:latin typeface="Avenir Next Medium"/>
          <a:ea typeface="Avenir Next Medium"/>
          <a:cs typeface="Avenir Next Medium"/>
        </a:font>
        <a:srgbClr val="838787"/>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chemeClr val="accent6">
              <a:alpha val="25000"/>
            </a:schemeClr>
          </a:solidFill>
        </a:fill>
      </a:tcStyle>
    </a:band2H>
    <a:firstCol>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A01D73"/>
          </a:solidFill>
        </a:fill>
      </a:tcStyle>
    </a:firstCol>
    <a:lastRow>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781873"/>
          </a:solidFill>
        </a:fill>
      </a:tcStyle>
    </a:lastRow>
    <a:firstRow>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781873"/>
          </a:solidFill>
        </a:fill>
      </a:tcStyle>
    </a:firstRow>
  </a:tblStyle>
  <a:tblStyle styleId="{EEE7283C-3CF3-47DC-8721-378D4A62B228}" styleName="">
    <a:tblBg/>
    <a:wholeTbl>
      <a:tcTxStyle b="off" i="off">
        <a:font>
          <a:latin typeface="Avenir Next Medium"/>
          <a:ea typeface="Avenir Next Medium"/>
          <a:cs typeface="Avenir Next Medium"/>
        </a:font>
        <a:srgbClr val="838787"/>
      </a:tcTxStyle>
      <a:tcStyle>
        <a:tcBdr>
          <a:left>
            <a:ln w="12700" cap="flat">
              <a:noFill/>
              <a:miter lim="400000"/>
            </a:ln>
          </a:left>
          <a:right>
            <a:ln w="12700" cap="flat">
              <a:noFill/>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12700" cap="flat">
              <a:noFill/>
              <a:miter lim="400000"/>
            </a:ln>
          </a:insideV>
        </a:tcBdr>
        <a:fill>
          <a:noFill/>
        </a:fill>
      </a:tcStyle>
    </a:wholeTbl>
    <a:band2H>
      <a:tcTxStyle/>
      <a:tcStyle>
        <a:tcBdr/>
        <a:fill>
          <a:solidFill>
            <a:srgbClr val="DCDEE0">
              <a:alpha val="18000"/>
            </a:srgbClr>
          </a:solidFill>
        </a:fill>
      </a:tcStyle>
    </a:band2H>
    <a:firstCol>
      <a:tcTxStyle b="on" i="off">
        <a:font>
          <a:latin typeface="Avenir Next Demi Bold"/>
          <a:ea typeface="Avenir Next Demi Bold"/>
          <a:cs typeface="Avenir Next Demi Bold"/>
        </a:font>
        <a:srgbClr val="A6AAA9"/>
      </a:tcTxStyle>
      <a:tcStyle>
        <a:tcBdr>
          <a:left>
            <a:ln w="12700" cap="flat">
              <a:noFill/>
              <a:miter lim="400000"/>
            </a:ln>
          </a:left>
          <a:right>
            <a:ln w="12700" cap="flat">
              <a:noFill/>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12700" cap="flat">
              <a:noFill/>
              <a:miter lim="400000"/>
            </a:ln>
          </a:insideV>
        </a:tcBdr>
        <a:fill>
          <a:noFill/>
        </a:fill>
      </a:tcStyle>
    </a:firstCol>
    <a:lastRow>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5F6568"/>
              </a:solidFill>
              <a:prstDash val="solid"/>
              <a:miter lim="400000"/>
            </a:ln>
          </a:insideH>
          <a:insideV>
            <a:ln w="12700" cap="flat">
              <a:noFill/>
              <a:miter lim="400000"/>
            </a:ln>
          </a:insideV>
        </a:tcBdr>
        <a:fill>
          <a:solidFill>
            <a:srgbClr val="838787"/>
          </a:solidFill>
        </a:fill>
      </a:tcStyle>
    </a:lastRow>
    <a:firstRow>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5F6568"/>
              </a:solidFill>
              <a:prstDash val="solid"/>
              <a:miter lim="400000"/>
            </a:ln>
          </a:insideH>
          <a:insideV>
            <a:ln w="12700" cap="flat">
              <a:noFill/>
              <a:miter lim="400000"/>
            </a:ln>
          </a:insideV>
        </a:tcBdr>
        <a:fill>
          <a:solidFill>
            <a:schemeClr val="accent5">
              <a:hueOff val="-239254"/>
              <a:lumOff val="-1399"/>
            </a:schemeClr>
          </a:solidFill>
        </a:fill>
      </a:tcStyle>
    </a:firstRow>
  </a:tblStyle>
  <a:tblStyle styleId="{CF821DB8-F4EB-4A41-A1BA-3FCAFE7338EE}" styleName="">
    <a:tblBg/>
    <a:wholeTbl>
      <a:tcTxStyle b="off" i="off">
        <a:font>
          <a:latin typeface="Avenir Next Medium"/>
          <a:ea typeface="Avenir Next Medium"/>
          <a:cs typeface="Avenir Next Medium"/>
        </a:font>
        <a:srgbClr val="838787"/>
      </a:tcTxStyle>
      <a:tcStyle>
        <a:tcBdr>
          <a:left>
            <a:ln w="12700" cap="flat">
              <a:noFill/>
              <a:miter lim="400000"/>
            </a:ln>
          </a:left>
          <a:right>
            <a:ln w="12700" cap="flat">
              <a:noFill/>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12700" cap="flat">
              <a:noFill/>
              <a:miter lim="400000"/>
            </a:ln>
          </a:insideV>
        </a:tcBdr>
        <a:fill>
          <a:noFill/>
        </a:fill>
      </a:tcStyle>
    </a:wholeTbl>
    <a:band2H>
      <a:tcTxStyle/>
      <a:tcStyle>
        <a:tcBdr/>
        <a:fill>
          <a:solidFill>
            <a:srgbClr val="D4EB9B">
              <a:alpha val="26000"/>
            </a:srgbClr>
          </a:solidFill>
        </a:fill>
      </a:tcStyle>
    </a:band2H>
    <a:firstCol>
      <a:tcTxStyle b="on" i="off">
        <a:font>
          <a:latin typeface="Avenir Next Demi Bold"/>
          <a:ea typeface="Avenir Next Demi Bold"/>
          <a:cs typeface="Avenir Next Demi Bold"/>
        </a:font>
        <a:srgbClr val="A6AAA9"/>
      </a:tcTxStyle>
      <a:tcStyle>
        <a:tcBdr>
          <a:left>
            <a:ln w="12700" cap="flat">
              <a:noFill/>
              <a:miter lim="400000"/>
            </a:ln>
          </a:left>
          <a:right>
            <a:ln w="12700" cap="flat">
              <a:noFill/>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12700" cap="flat">
              <a:noFill/>
              <a:miter lim="400000"/>
            </a:ln>
          </a:insideV>
        </a:tcBdr>
        <a:fill>
          <a:noFill/>
        </a:fill>
      </a:tcStyle>
    </a:firstCol>
    <a:lastRow>
      <a:tcTxStyle b="on" i="off">
        <a:font>
          <a:latin typeface="Avenir Next Demi Bold"/>
          <a:ea typeface="Avenir Next Demi Bold"/>
          <a:cs typeface="Avenir Next Demi Bold"/>
        </a:font>
        <a:srgbClr val="A6AAA9"/>
      </a:tcTxStyle>
      <a:tcStyle>
        <a:tcBdr>
          <a:left>
            <a:ln w="12700" cap="flat">
              <a:noFill/>
              <a:miter lim="400000"/>
            </a:ln>
          </a:left>
          <a:right>
            <a:ln w="12700" cap="flat">
              <a:noFill/>
              <a:miter lim="400000"/>
            </a:ln>
          </a:right>
          <a:top>
            <a:ln w="88900" cap="flat">
              <a:solidFill>
                <a:srgbClr val="5F6568"/>
              </a:solidFill>
              <a:prstDash val="solid"/>
              <a:miter lim="400000"/>
            </a:ln>
          </a:top>
          <a:bottom>
            <a:ln w="12700" cap="flat">
              <a:noFill/>
              <a:miter lim="400000"/>
            </a:ln>
          </a:bottom>
          <a:insideH>
            <a:ln w="25400" cap="flat">
              <a:solidFill>
                <a:srgbClr val="D4EB9B">
                  <a:alpha val="26000"/>
                </a:srgbClr>
              </a:solidFill>
              <a:prstDash val="solid"/>
              <a:miter lim="400000"/>
            </a:ln>
          </a:insideH>
          <a:insideV>
            <a:ln w="12700" cap="flat">
              <a:noFill/>
              <a:miter lim="400000"/>
            </a:ln>
          </a:insideV>
        </a:tcBdr>
        <a:fill>
          <a:noFill/>
        </a:fill>
      </a:tcStyle>
    </a:lastRow>
    <a:firstRow>
      <a:tcTxStyle b="on" i="off">
        <a:font>
          <a:latin typeface="Avenir Next Demi Bold"/>
          <a:ea typeface="Avenir Next Demi Bold"/>
          <a:cs typeface="Avenir Next Demi Bold"/>
        </a:font>
        <a:srgbClr val="FFFFFF"/>
      </a:tcTxStyle>
      <a:tcStyle>
        <a:tcBdr>
          <a:left>
            <a:ln w="12700" cap="flat">
              <a:noFill/>
              <a:miter lim="400000"/>
            </a:ln>
          </a:left>
          <a:right>
            <a:ln w="12700" cap="flat">
              <a:noFill/>
              <a:miter lim="400000"/>
            </a:ln>
          </a:right>
          <a:top>
            <a:ln w="12700" cap="flat">
              <a:noFill/>
              <a:miter lim="400000"/>
            </a:ln>
          </a:top>
          <a:bottom>
            <a:ln w="63500" cap="flat">
              <a:solidFill>
                <a:srgbClr val="5F6568"/>
              </a:solidFill>
              <a:prstDash val="solid"/>
              <a:miter lim="400000"/>
            </a:ln>
          </a:bottom>
          <a:insideH>
            <a:ln w="25400" cap="flat">
              <a:solidFill>
                <a:srgbClr val="D4EB9B">
                  <a:alpha val="26000"/>
                </a:srgbClr>
              </a:solidFill>
              <a:prstDash val="solid"/>
              <a:miter lim="400000"/>
            </a:ln>
          </a:insideH>
          <a:insideV>
            <a:ln w="12700" cap="flat">
              <a:noFill/>
              <a:miter lim="400000"/>
            </a:ln>
          </a:insideV>
        </a:tcBdr>
        <a:fill>
          <a:solidFill>
            <a:srgbClr val="147882"/>
          </a:solidFill>
        </a:fill>
      </a:tcStyle>
    </a:firstRow>
  </a:tblStyle>
  <a:tblStyle styleId="{33BA23B1-9221-436E-865A-0063620EA4FD}" styleName="">
    <a:tblBg/>
    <a:wholeTbl>
      <a:tcTxStyle b="off" i="off">
        <a:font>
          <a:latin typeface="Avenir Next Medium"/>
          <a:ea typeface="Avenir Next Medium"/>
          <a:cs typeface="Avenir Next Medium"/>
        </a:font>
        <a:srgbClr val="FFFFFF"/>
      </a:tcTxStyle>
      <a:tcStyle>
        <a:tcBdr>
          <a:left>
            <a:ln w="12700" cap="flat">
              <a:noFill/>
              <a:miter lim="400000"/>
            </a:ln>
          </a:left>
          <a:right>
            <a:ln w="12700" cap="flat">
              <a:noFill/>
              <a:miter lim="400000"/>
            </a:ln>
          </a:right>
          <a:top>
            <a:ln w="25400" cap="flat">
              <a:solidFill>
                <a:srgbClr val="222222"/>
              </a:solidFill>
              <a:prstDash val="solid"/>
              <a:miter lim="400000"/>
            </a:ln>
          </a:top>
          <a:bottom>
            <a:ln w="25400" cap="flat">
              <a:solidFill>
                <a:srgbClr val="222222"/>
              </a:solidFill>
              <a:prstDash val="solid"/>
              <a:miter lim="400000"/>
            </a:ln>
          </a:bottom>
          <a:insideH>
            <a:ln w="25400" cap="flat">
              <a:solidFill>
                <a:srgbClr val="222222"/>
              </a:solidFill>
              <a:prstDash val="solid"/>
              <a:miter lim="400000"/>
            </a:ln>
          </a:insideH>
          <a:insideV>
            <a:ln w="12700" cap="flat">
              <a:noFill/>
              <a:miter lim="400000"/>
            </a:ln>
          </a:insideV>
        </a:tcBdr>
        <a:fill>
          <a:solidFill>
            <a:srgbClr val="838787">
              <a:alpha val="75000"/>
            </a:srgbClr>
          </a:solidFill>
        </a:fill>
      </a:tcStyle>
    </a:wholeTbl>
    <a:band2H>
      <a:tcTxStyle/>
      <a:tcStyle>
        <a:tcBdr/>
        <a:fill>
          <a:solidFill>
            <a:srgbClr val="686A6A">
              <a:alpha val="85000"/>
            </a:srgbClr>
          </a:solidFill>
        </a:fill>
      </a:tcStyle>
    </a:band2H>
    <a:firstCol>
      <a:tcTxStyle b="on" i="off">
        <a:font>
          <a:latin typeface="Avenir Next Demi Bold"/>
          <a:ea typeface="Avenir Next Demi Bold"/>
          <a:cs typeface="Avenir Next Demi Bold"/>
        </a:font>
        <a:srgbClr val="222222"/>
      </a:tcTxStyle>
      <a:tcStyle>
        <a:tcBdr>
          <a:left>
            <a:ln w="12700" cap="flat">
              <a:noFill/>
              <a:miter lim="400000"/>
            </a:ln>
          </a:left>
          <a:right>
            <a:ln w="63500" cap="flat">
              <a:solidFill>
                <a:srgbClr val="222222"/>
              </a:solidFill>
              <a:prstDash val="solid"/>
              <a:miter lim="400000"/>
            </a:ln>
          </a:right>
          <a:top>
            <a:ln w="25400" cap="flat">
              <a:solidFill>
                <a:srgbClr val="222222"/>
              </a:solidFill>
              <a:prstDash val="solid"/>
              <a:miter lim="400000"/>
            </a:ln>
          </a:top>
          <a:bottom>
            <a:ln w="25400" cap="flat">
              <a:solidFill>
                <a:srgbClr val="222222"/>
              </a:solidFill>
              <a:prstDash val="solid"/>
              <a:miter lim="400000"/>
            </a:ln>
          </a:bottom>
          <a:insideH>
            <a:ln w="25400" cap="flat">
              <a:solidFill>
                <a:srgbClr val="222222"/>
              </a:solidFill>
              <a:prstDash val="solid"/>
              <a:miter lim="400000"/>
            </a:ln>
          </a:insideH>
          <a:insideV>
            <a:ln w="12700" cap="flat">
              <a:noFill/>
              <a:miter lim="400000"/>
            </a:ln>
          </a:insideV>
        </a:tcBdr>
        <a:fill>
          <a:solidFill>
            <a:srgbClr val="686A6A">
              <a:alpha val="85000"/>
            </a:srgbClr>
          </a:solidFill>
        </a:fill>
      </a:tcStyle>
    </a:firstCol>
    <a:lastRow>
      <a:tcTxStyle b="on" i="off">
        <a:font>
          <a:latin typeface="Avenir Next Demi Bold"/>
          <a:ea typeface="Avenir Next Demi Bold"/>
          <a:cs typeface="Avenir Next Demi Bold"/>
        </a:font>
        <a:srgbClr val="3D3D3D"/>
      </a:tcTxStyle>
      <a:tcStyle>
        <a:tcBdr>
          <a:left>
            <a:ln w="12700" cap="flat">
              <a:noFill/>
              <a:miter lim="400000"/>
            </a:ln>
          </a:left>
          <a:right>
            <a:ln w="12700" cap="flat">
              <a:noFill/>
              <a:miter lim="400000"/>
            </a:ln>
          </a:right>
          <a:top>
            <a:ln w="63500" cap="flat">
              <a:solidFill>
                <a:srgbClr val="222222"/>
              </a:solidFill>
              <a:prstDash val="solid"/>
              <a:miter lim="400000"/>
            </a:ln>
          </a:top>
          <a:bottom>
            <a:ln w="12700" cap="flat">
              <a:noFill/>
              <a:miter lim="400000"/>
            </a:ln>
          </a:bottom>
          <a:insideH>
            <a:ln w="25400" cap="flat">
              <a:solidFill>
                <a:srgbClr val="222222"/>
              </a:solidFill>
              <a:prstDash val="solid"/>
              <a:miter lim="400000"/>
            </a:ln>
          </a:insideH>
          <a:insideV>
            <a:ln w="12700" cap="flat">
              <a:noFill/>
              <a:miter lim="400000"/>
            </a:ln>
          </a:insideV>
        </a:tcBdr>
        <a:fill>
          <a:solidFill>
            <a:srgbClr val="838787"/>
          </a:solidFill>
        </a:fill>
      </a:tcStyle>
    </a:lastRow>
    <a:firstRow>
      <a:tcTxStyle b="on" i="off">
        <a:font>
          <a:latin typeface="Avenir Next Demi Bold"/>
          <a:ea typeface="Avenir Next Demi Bold"/>
          <a:cs typeface="Avenir Next Demi Bold"/>
        </a:font>
        <a:srgbClr val="3D3D3D"/>
      </a:tcTxStyle>
      <a:tcStyle>
        <a:tcBdr>
          <a:left>
            <a:ln w="12700" cap="flat">
              <a:noFill/>
              <a:miter lim="400000"/>
            </a:ln>
          </a:left>
          <a:right>
            <a:ln w="12700" cap="flat">
              <a:noFill/>
              <a:miter lim="400000"/>
            </a:ln>
          </a:right>
          <a:top>
            <a:ln w="12700" cap="flat">
              <a:noFill/>
              <a:miter lim="400000"/>
            </a:ln>
          </a:top>
          <a:bottom>
            <a:ln w="63500" cap="flat">
              <a:solidFill>
                <a:srgbClr val="222222"/>
              </a:solidFill>
              <a:prstDash val="solid"/>
              <a:miter lim="400000"/>
            </a:ln>
          </a:bottom>
          <a:insideH>
            <a:ln w="25400" cap="flat">
              <a:solidFill>
                <a:srgbClr val="222222"/>
              </a:solidFill>
              <a:prstDash val="solid"/>
              <a:miter lim="400000"/>
            </a:ln>
          </a:insideH>
          <a:insideV>
            <a:ln w="12700" cap="flat">
              <a:noFill/>
              <a:miter lim="400000"/>
            </a:ln>
          </a:insideV>
        </a:tcBdr>
        <a:fill>
          <a:solidFill>
            <a:srgbClr val="838787"/>
          </a:solidFill>
        </a:fill>
      </a:tcStyle>
    </a:firstRow>
  </a:tblStyle>
  <a:tblStyle styleId="{2708684C-4D16-4618-839F-0558EEFCDFE6}" styleName="">
    <a:tblBg/>
    <a:wholeTbl>
      <a:tcTxStyle b="off" i="off">
        <a:font>
          <a:latin typeface="Avenir Next Medium"/>
          <a:ea typeface="Avenir Next Medium"/>
          <a:cs typeface="Avenir Next Medium"/>
        </a:font>
        <a:srgbClr val="838787"/>
      </a:tcTxStyle>
      <a:tcStyle>
        <a:tcBdr>
          <a:left>
            <a:ln w="25400" cap="flat">
              <a:solidFill>
                <a:srgbClr val="5F6568"/>
              </a:solidFill>
              <a:prstDash val="solid"/>
              <a:miter lim="400000"/>
            </a:ln>
          </a:left>
          <a:right>
            <a:ln w="25400" cap="flat">
              <a:solidFill>
                <a:srgbClr val="5F6568"/>
              </a:solidFill>
              <a:prstDash val="solid"/>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25400" cap="flat">
              <a:solidFill>
                <a:srgbClr val="5F6568"/>
              </a:solidFill>
              <a:prstDash val="solid"/>
              <a:miter lim="400000"/>
            </a:ln>
          </a:insideV>
        </a:tcBdr>
        <a:fill>
          <a:noFill/>
        </a:fill>
      </a:tcStyle>
    </a:wholeTbl>
    <a:band2H>
      <a:tcTxStyle/>
      <a:tcStyle>
        <a:tcBdr/>
        <a:fill>
          <a:solidFill>
            <a:srgbClr val="DCDEE0">
              <a:alpha val="18000"/>
            </a:srgbClr>
          </a:solidFill>
        </a:fill>
      </a:tcStyle>
    </a:band2H>
    <a:firstCol>
      <a:tcTxStyle b="on" i="off">
        <a:font>
          <a:latin typeface="Avenir Next Demi Bold"/>
          <a:ea typeface="Avenir Next Demi Bold"/>
          <a:cs typeface="Avenir Next Demi Bold"/>
        </a:font>
        <a:srgbClr val="A6AAA9"/>
      </a:tcTxStyle>
      <a:tcStyle>
        <a:tcBdr>
          <a:left>
            <a:ln w="12700" cap="flat">
              <a:noFill/>
              <a:miter lim="400000"/>
            </a:ln>
          </a:left>
          <a:right>
            <a:ln w="63500" cap="flat">
              <a:solidFill>
                <a:srgbClr val="5F6568"/>
              </a:solidFill>
              <a:prstDash val="solid"/>
              <a:miter lim="400000"/>
            </a:ln>
          </a:right>
          <a:top>
            <a:ln w="25400" cap="flat">
              <a:solidFill>
                <a:srgbClr val="5F6568"/>
              </a:solidFill>
              <a:prstDash val="solid"/>
              <a:miter lim="400000"/>
            </a:ln>
          </a:top>
          <a:bottom>
            <a:ln w="25400" cap="flat">
              <a:solidFill>
                <a:srgbClr val="5F6568"/>
              </a:solidFill>
              <a:prstDash val="solid"/>
              <a:miter lim="400000"/>
            </a:ln>
          </a:bottom>
          <a:insideH>
            <a:ln w="25400" cap="flat">
              <a:solidFill>
                <a:srgbClr val="5F6568"/>
              </a:solidFill>
              <a:prstDash val="solid"/>
              <a:miter lim="400000"/>
            </a:ln>
          </a:insideH>
          <a:insideV>
            <a:ln w="25400" cap="flat">
              <a:solidFill>
                <a:srgbClr val="5F6568"/>
              </a:solidFill>
              <a:prstDash val="solid"/>
              <a:miter lim="400000"/>
            </a:ln>
          </a:insideV>
        </a:tcBdr>
        <a:fill>
          <a:noFill/>
        </a:fill>
      </a:tcStyle>
    </a:firstCol>
    <a:lastRow>
      <a:tcTxStyle b="on" i="off">
        <a:font>
          <a:latin typeface="Avenir Next Demi Bold"/>
          <a:ea typeface="Avenir Next Demi Bold"/>
          <a:cs typeface="Avenir Next Demi Bold"/>
        </a:font>
        <a:srgbClr val="A6AAA9"/>
      </a:tcTxStyle>
      <a:tcStyle>
        <a:tcBdr>
          <a:left>
            <a:ln w="12700" cap="flat">
              <a:noFill/>
              <a:miter lim="400000"/>
            </a:ln>
          </a:left>
          <a:right>
            <a:ln w="12700" cap="flat">
              <a:noFill/>
              <a:miter lim="400000"/>
            </a:ln>
          </a:right>
          <a:top>
            <a:ln w="63500" cap="flat">
              <a:solidFill>
                <a:srgbClr val="5F6568"/>
              </a:solidFill>
              <a:prstDash val="solid"/>
              <a:miter lim="400000"/>
            </a:ln>
          </a:top>
          <a:bottom>
            <a:ln w="12700" cap="flat">
              <a:noFill/>
              <a:miter lim="400000"/>
            </a:ln>
          </a:bottom>
          <a:insideH>
            <a:ln w="25400" cap="flat">
              <a:solidFill>
                <a:srgbClr val="5F6568"/>
              </a:solidFill>
              <a:prstDash val="solid"/>
              <a:miter lim="400000"/>
            </a:ln>
          </a:insideH>
          <a:insideV>
            <a:ln w="12700" cap="flat">
              <a:noFill/>
              <a:miter lim="400000"/>
            </a:ln>
          </a:insideV>
        </a:tcBdr>
        <a:fill>
          <a:noFill/>
        </a:fill>
      </a:tcStyle>
    </a:lastRow>
    <a:firstRow>
      <a:tcTxStyle b="on" i="off">
        <a:font>
          <a:latin typeface="Avenir Next Demi Bold"/>
          <a:ea typeface="Avenir Next Demi Bold"/>
          <a:cs typeface="Avenir Next Demi Bold"/>
        </a:font>
        <a:srgbClr val="A6AAA9"/>
      </a:tcTxStyle>
      <a:tcStyle>
        <a:tcBdr>
          <a:left>
            <a:ln w="25400" cap="flat">
              <a:solidFill>
                <a:srgbClr val="5F6568"/>
              </a:solidFill>
              <a:prstDash val="solid"/>
              <a:miter lim="400000"/>
            </a:ln>
          </a:left>
          <a:right>
            <a:ln w="25400" cap="flat">
              <a:solidFill>
                <a:srgbClr val="5F6568"/>
              </a:solidFill>
              <a:prstDash val="solid"/>
              <a:miter lim="400000"/>
            </a:ln>
          </a:right>
          <a:top>
            <a:ln w="12700" cap="flat">
              <a:noFill/>
              <a:miter lim="400000"/>
            </a:ln>
          </a:top>
          <a:bottom>
            <a:ln w="63500" cap="flat">
              <a:solidFill>
                <a:srgbClr val="5F6568"/>
              </a:solidFill>
              <a:prstDash val="solid"/>
              <a:miter lim="400000"/>
            </a:ln>
          </a:bottom>
          <a:insideH>
            <a:ln w="25400" cap="flat">
              <a:solidFill>
                <a:srgbClr val="5F6568"/>
              </a:solidFill>
              <a:prstDash val="solid"/>
              <a:miter lim="400000"/>
            </a:ln>
          </a:insideH>
          <a:insideV>
            <a:ln w="25400" cap="flat">
              <a:solidFill>
                <a:srgbClr val="5F656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1" d="100"/>
          <a:sy n="41" d="100"/>
        </p:scale>
        <p:origin x="691"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3" name="Shape 163"/>
          <p:cNvSpPr>
            <a:spLocks noGrp="1" noRot="1" noChangeAspect="1"/>
          </p:cNvSpPr>
          <p:nvPr>
            <p:ph type="sldImg"/>
          </p:nvPr>
        </p:nvSpPr>
        <p:spPr>
          <a:xfrm>
            <a:off x="1143000" y="685800"/>
            <a:ext cx="4572000" cy="3429000"/>
          </a:xfrm>
          <a:prstGeom prst="rect">
            <a:avLst/>
          </a:prstGeom>
        </p:spPr>
        <p:txBody>
          <a:bodyPr/>
          <a:lstStyle/>
          <a:p>
            <a:endParaRPr/>
          </a:p>
        </p:txBody>
      </p:sp>
      <p:sp>
        <p:nvSpPr>
          <p:cNvPr id="164" name="Shape 164"/>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bg>
      <p:bgPr>
        <a:solidFill>
          <a:srgbClr val="222222"/>
        </a:solidFill>
        <a:effectLst/>
      </p:bgPr>
    </p:bg>
    <p:spTree>
      <p:nvGrpSpPr>
        <p:cNvPr id="1" name=""/>
        <p:cNvGrpSpPr/>
        <p:nvPr/>
      </p:nvGrpSpPr>
      <p:grpSpPr>
        <a:xfrm>
          <a:off x="0" y="0"/>
          <a:ext cx="0" cy="0"/>
          <a:chOff x="0" y="0"/>
          <a:chExt cx="0" cy="0"/>
        </a:xfrm>
      </p:grpSpPr>
      <p:sp>
        <p:nvSpPr>
          <p:cNvPr id="12" name="Line"/>
          <p:cNvSpPr/>
          <p:nvPr/>
        </p:nvSpPr>
        <p:spPr>
          <a:xfrm flipV="1">
            <a:off x="762000" y="8635632"/>
            <a:ext cx="22859999" cy="369"/>
          </a:xfrm>
          <a:prstGeom prst="line">
            <a:avLst/>
          </a:prstGeom>
          <a:ln w="50800">
            <a:solidFill>
              <a:srgbClr val="A6AAA9"/>
            </a:solidFill>
            <a:miter lim="400000"/>
          </a:ln>
        </p:spPr>
        <p:txBody>
          <a:bodyPr lIns="50800" tIns="50800" rIns="50800" bIns="50800" anchor="ctr"/>
          <a:lstStyle/>
          <a:p>
            <a:pPr defTabSz="457200">
              <a:spcBef>
                <a:spcPts val="0"/>
              </a:spcBef>
              <a:defRPr sz="1200">
                <a:solidFill>
                  <a:srgbClr val="000000"/>
                </a:solidFill>
                <a:latin typeface="Helvetica"/>
                <a:ea typeface="Helvetica"/>
                <a:cs typeface="Helvetica"/>
                <a:sym typeface="Helvetica"/>
              </a:defRPr>
            </a:pPr>
            <a:endParaRPr/>
          </a:p>
        </p:txBody>
      </p:sp>
      <p:sp>
        <p:nvSpPr>
          <p:cNvPr id="13" name="Title Text"/>
          <p:cNvSpPr txBox="1">
            <a:spLocks noGrp="1"/>
          </p:cNvSpPr>
          <p:nvPr>
            <p:ph type="title"/>
          </p:nvPr>
        </p:nvSpPr>
        <p:spPr>
          <a:xfrm>
            <a:off x="762000" y="9042400"/>
            <a:ext cx="22860000" cy="3810000"/>
          </a:xfrm>
          <a:prstGeom prst="rect">
            <a:avLst/>
          </a:prstGeom>
        </p:spPr>
        <p:txBody>
          <a:bodyPr/>
          <a:lstStyle>
            <a:lvl1pPr>
              <a:spcBef>
                <a:spcPts val="0"/>
              </a:spcBef>
              <a:defRPr sz="30300"/>
            </a:lvl1pPr>
          </a:lstStyle>
          <a:p>
            <a:r>
              <a:t>Title Text</a:t>
            </a:r>
          </a:p>
        </p:txBody>
      </p:sp>
      <p:sp>
        <p:nvSpPr>
          <p:cNvPr id="14" name="Body Level One…"/>
          <p:cNvSpPr txBox="1">
            <a:spLocks noGrp="1"/>
          </p:cNvSpPr>
          <p:nvPr>
            <p:ph type="body" sz="quarter" idx="1"/>
          </p:nvPr>
        </p:nvSpPr>
        <p:spPr>
          <a:xfrm>
            <a:off x="762000" y="5994400"/>
            <a:ext cx="22860000" cy="2540000"/>
          </a:xfrm>
          <a:prstGeom prst="rect">
            <a:avLst/>
          </a:prstGeom>
        </p:spPr>
        <p:txBody>
          <a:bodyPr anchor="b"/>
          <a:lstStyle>
            <a:lvl1pPr marL="0" indent="0">
              <a:lnSpc>
                <a:spcPct val="80000"/>
              </a:lnSpc>
              <a:spcBef>
                <a:spcPts val="3200"/>
              </a:spcBef>
              <a:buClrTx/>
              <a:buSzTx/>
              <a:buFontTx/>
              <a:buNone/>
              <a:defRPr sz="7700" cap="all">
                <a:solidFill>
                  <a:srgbClr val="A6AAA9"/>
                </a:solidFill>
                <a:latin typeface="DIN Alternate Bold"/>
                <a:ea typeface="DIN Alternate Bold"/>
                <a:cs typeface="DIN Alternate Bold"/>
                <a:sym typeface="DIN Alternate Bold"/>
              </a:defRPr>
            </a:lvl1pPr>
            <a:lvl2pPr marL="0" indent="0">
              <a:lnSpc>
                <a:spcPct val="80000"/>
              </a:lnSpc>
              <a:spcBef>
                <a:spcPts val="3200"/>
              </a:spcBef>
              <a:buClrTx/>
              <a:buSzTx/>
              <a:buFontTx/>
              <a:buNone/>
              <a:defRPr sz="7700" cap="all">
                <a:solidFill>
                  <a:srgbClr val="A6AAA9"/>
                </a:solidFill>
                <a:latin typeface="DIN Alternate Bold"/>
                <a:ea typeface="DIN Alternate Bold"/>
                <a:cs typeface="DIN Alternate Bold"/>
                <a:sym typeface="DIN Alternate Bold"/>
              </a:defRPr>
            </a:lvl2pPr>
            <a:lvl3pPr marL="0" indent="0">
              <a:lnSpc>
                <a:spcPct val="80000"/>
              </a:lnSpc>
              <a:spcBef>
                <a:spcPts val="3200"/>
              </a:spcBef>
              <a:buClrTx/>
              <a:buSzTx/>
              <a:buFontTx/>
              <a:buNone/>
              <a:defRPr sz="7700" cap="all">
                <a:solidFill>
                  <a:srgbClr val="A6AAA9"/>
                </a:solidFill>
                <a:latin typeface="DIN Alternate Bold"/>
                <a:ea typeface="DIN Alternate Bold"/>
                <a:cs typeface="DIN Alternate Bold"/>
                <a:sym typeface="DIN Alternate Bold"/>
              </a:defRPr>
            </a:lvl3pPr>
            <a:lvl4pPr marL="0" indent="0">
              <a:lnSpc>
                <a:spcPct val="80000"/>
              </a:lnSpc>
              <a:spcBef>
                <a:spcPts val="3200"/>
              </a:spcBef>
              <a:buClrTx/>
              <a:buSzTx/>
              <a:buFontTx/>
              <a:buNone/>
              <a:defRPr sz="7700" cap="all">
                <a:solidFill>
                  <a:srgbClr val="A6AAA9"/>
                </a:solidFill>
                <a:latin typeface="DIN Alternate Bold"/>
                <a:ea typeface="DIN Alternate Bold"/>
                <a:cs typeface="DIN Alternate Bold"/>
                <a:sym typeface="DIN Alternate Bold"/>
              </a:defRPr>
            </a:lvl4pPr>
            <a:lvl5pPr marL="0" indent="0">
              <a:lnSpc>
                <a:spcPct val="80000"/>
              </a:lnSpc>
              <a:spcBef>
                <a:spcPts val="3200"/>
              </a:spcBef>
              <a:buClrTx/>
              <a:buSzTx/>
              <a:buFontTx/>
              <a:buNone/>
              <a:defRPr sz="7700" cap="all">
                <a:solidFill>
                  <a:srgbClr val="A6AAA9"/>
                </a:solidFill>
                <a:latin typeface="DIN Alternate Bold"/>
                <a:ea typeface="DIN Alternate Bold"/>
                <a:cs typeface="DIN Alternate Bold"/>
                <a:sym typeface="DIN Alternate Bold"/>
              </a:defRPr>
            </a:lvl5pPr>
          </a:lstStyle>
          <a:p>
            <a:r>
              <a:t>Body Level One</a:t>
            </a:r>
          </a:p>
          <a:p>
            <a:pPr lvl="1"/>
            <a:r>
              <a:t>Body Level Two</a:t>
            </a:r>
          </a:p>
          <a:p>
            <a:pPr lvl="2"/>
            <a:r>
              <a:t>Body Level Three</a:t>
            </a:r>
          </a:p>
          <a:p>
            <a:pPr lvl="3"/>
            <a:r>
              <a:t>Body Level Four</a:t>
            </a:r>
          </a:p>
          <a:p>
            <a:pPr lvl="4"/>
            <a:r>
              <a:t>Body Level Five</a:t>
            </a:r>
          </a:p>
        </p:txBody>
      </p:sp>
      <p:sp>
        <p:nvSpPr>
          <p:cNvPr id="15" name="Slide Number"/>
          <p:cNvSpPr txBox="1">
            <a:spLocks noGrp="1"/>
          </p:cNvSpPr>
          <p:nvPr>
            <p:ph type="sldNum" sz="quarter" idx="2"/>
          </p:nvPr>
        </p:nvSpPr>
        <p:spPr>
          <a:xfrm>
            <a:off x="23063200" y="609600"/>
            <a:ext cx="553195" cy="635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Bullets">
    <p:bg>
      <p:bgPr>
        <a:solidFill>
          <a:srgbClr val="222222"/>
        </a:solidFill>
        <a:effectLst/>
      </p:bgPr>
    </p:bg>
    <p:spTree>
      <p:nvGrpSpPr>
        <p:cNvPr id="1" name=""/>
        <p:cNvGrpSpPr/>
        <p:nvPr/>
      </p:nvGrpSpPr>
      <p:grpSpPr>
        <a:xfrm>
          <a:off x="0" y="0"/>
          <a:ext cx="0" cy="0"/>
          <a:chOff x="0" y="0"/>
          <a:chExt cx="0" cy="0"/>
        </a:xfrm>
      </p:grpSpPr>
      <p:sp>
        <p:nvSpPr>
          <p:cNvPr id="102" name="Text"/>
          <p:cNvSpPr txBox="1">
            <a:spLocks noGrp="1"/>
          </p:cNvSpPr>
          <p:nvPr>
            <p:ph type="body" sz="quarter" idx="21"/>
          </p:nvPr>
        </p:nvSpPr>
        <p:spPr>
          <a:xfrm>
            <a:off x="762000" y="635000"/>
            <a:ext cx="20955000" cy="635000"/>
          </a:xfrm>
          <a:prstGeom prst="rect">
            <a:avLst/>
          </a:prstGeom>
        </p:spPr>
        <p:txBody>
          <a:bodyPr anchor="b">
            <a:spAutoFit/>
          </a:bodyPr>
          <a:lstStyle>
            <a:lvl1pPr marL="0" indent="0" defTabSz="647700">
              <a:lnSpc>
                <a:spcPct val="80000"/>
              </a:lnSpc>
              <a:spcBef>
                <a:spcPts val="0"/>
              </a:spcBef>
              <a:buClrTx/>
              <a:buSzTx/>
              <a:buFontTx/>
              <a:buNone/>
              <a:defRPr sz="3600" cap="all" spc="180">
                <a:latin typeface="DIN Alternate Bold"/>
                <a:ea typeface="DIN Alternate Bold"/>
                <a:cs typeface="DIN Alternate Bold"/>
                <a:sym typeface="DIN Alternate Bold"/>
              </a:defRPr>
            </a:lvl1pPr>
          </a:lstStyle>
          <a:p>
            <a:r>
              <a:t>Text</a:t>
            </a:r>
          </a:p>
        </p:txBody>
      </p:sp>
      <p:sp>
        <p:nvSpPr>
          <p:cNvPr id="103" name="Body Level One…"/>
          <p:cNvSpPr txBox="1">
            <a:spLocks noGrp="1"/>
          </p:cNvSpPr>
          <p:nvPr>
            <p:ph type="body" idx="1"/>
          </p:nvPr>
        </p:nvSpPr>
        <p:spPr>
          <a:prstGeom prst="rect">
            <a:avLst/>
          </a:prstGeom>
        </p:spPr>
        <p:txBody>
          <a:bodyPr/>
          <a:lstStyle>
            <a:lvl1pPr>
              <a:buClr>
                <a:schemeClr val="accent1"/>
              </a:buClr>
              <a:buSzPct val="125000"/>
            </a:lvl1pPr>
            <a:lvl2pPr>
              <a:buClr>
                <a:schemeClr val="accent1"/>
              </a:buClr>
              <a:buSzPct val="125000"/>
            </a:lvl2pPr>
            <a:lvl3pPr>
              <a:buClr>
                <a:schemeClr val="accent1"/>
              </a:buClr>
              <a:buSzPct val="125000"/>
            </a:lvl3pPr>
            <a:lvl4pPr>
              <a:buClr>
                <a:schemeClr val="accent1"/>
              </a:buClr>
              <a:buSzPct val="125000"/>
            </a:lvl4pPr>
            <a:lvl5pPr>
              <a:buClr>
                <a:schemeClr val="accent1"/>
              </a:buClr>
              <a:buSzPct val="125000"/>
            </a:lvl5pPr>
          </a:lstStyle>
          <a:p>
            <a:r>
              <a:t>Body Level One</a:t>
            </a:r>
          </a:p>
          <a:p>
            <a:pPr lvl="1"/>
            <a:r>
              <a:t>Body Level Two</a:t>
            </a:r>
          </a:p>
          <a:p>
            <a:pPr lvl="2"/>
            <a:r>
              <a:t>Body Level Three</a:t>
            </a:r>
          </a:p>
          <a:p>
            <a:pPr lvl="3"/>
            <a:r>
              <a:t>Body Level Four</a:t>
            </a:r>
          </a:p>
          <a:p>
            <a:pPr lvl="4"/>
            <a:r>
              <a:t>Body Level Five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 3 Up">
    <p:bg>
      <p:bgPr>
        <a:solidFill>
          <a:srgbClr val="222222"/>
        </a:solidFill>
        <a:effectLst/>
      </p:bgPr>
    </p:bg>
    <p:spTree>
      <p:nvGrpSpPr>
        <p:cNvPr id="1" name=""/>
        <p:cNvGrpSpPr/>
        <p:nvPr/>
      </p:nvGrpSpPr>
      <p:grpSpPr>
        <a:xfrm>
          <a:off x="0" y="0"/>
          <a:ext cx="0" cy="0"/>
          <a:chOff x="0" y="0"/>
          <a:chExt cx="0" cy="0"/>
        </a:xfrm>
      </p:grpSpPr>
      <p:sp>
        <p:nvSpPr>
          <p:cNvPr id="111" name="Black and white photo of a solar panel"/>
          <p:cNvSpPr>
            <a:spLocks noGrp="1"/>
          </p:cNvSpPr>
          <p:nvPr>
            <p:ph type="pic" sz="half" idx="21"/>
          </p:nvPr>
        </p:nvSpPr>
        <p:spPr>
          <a:xfrm>
            <a:off x="12192000" y="-177800"/>
            <a:ext cx="12192000" cy="7162800"/>
          </a:xfrm>
          <a:prstGeom prst="rect">
            <a:avLst/>
          </a:prstGeom>
        </p:spPr>
        <p:txBody>
          <a:bodyPr lIns="91439" tIns="45719" rIns="91439" bIns="45719">
            <a:noAutofit/>
          </a:bodyPr>
          <a:lstStyle/>
          <a:p>
            <a:endParaRPr/>
          </a:p>
        </p:txBody>
      </p:sp>
      <p:sp>
        <p:nvSpPr>
          <p:cNvPr id="112" name="Black and white photo of water flowing over the spillway gates of a dam"/>
          <p:cNvSpPr>
            <a:spLocks noGrp="1"/>
          </p:cNvSpPr>
          <p:nvPr>
            <p:ph type="pic" sz="half" idx="22"/>
          </p:nvPr>
        </p:nvSpPr>
        <p:spPr>
          <a:xfrm>
            <a:off x="12192000" y="6451600"/>
            <a:ext cx="12192000" cy="8297334"/>
          </a:xfrm>
          <a:prstGeom prst="rect">
            <a:avLst/>
          </a:prstGeom>
        </p:spPr>
        <p:txBody>
          <a:bodyPr lIns="91439" tIns="45719" rIns="91439" bIns="45719">
            <a:noAutofit/>
          </a:bodyPr>
          <a:lstStyle/>
          <a:p>
            <a:endParaRPr/>
          </a:p>
        </p:txBody>
      </p:sp>
      <p:sp>
        <p:nvSpPr>
          <p:cNvPr id="113" name="Black and white photo of windmills under a cloudy sky"/>
          <p:cNvSpPr>
            <a:spLocks noGrp="1"/>
          </p:cNvSpPr>
          <p:nvPr>
            <p:ph type="pic" idx="23"/>
          </p:nvPr>
        </p:nvSpPr>
        <p:spPr>
          <a:xfrm>
            <a:off x="-190500" y="0"/>
            <a:ext cx="12428272" cy="13716000"/>
          </a:xfrm>
          <a:prstGeom prst="rect">
            <a:avLst/>
          </a:prstGeom>
        </p:spPr>
        <p:txBody>
          <a:bodyPr lIns="91439" tIns="45719" rIns="91439" bIns="45719">
            <a:noAutofit/>
          </a:bodyPr>
          <a:lstStyle/>
          <a:p>
            <a:endParaRPr/>
          </a:p>
        </p:txBody>
      </p:sp>
      <p:sp>
        <p:nvSpPr>
          <p:cNvPr id="1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Quote">
    <p:bg>
      <p:bgPr>
        <a:solidFill>
          <a:srgbClr val="222222"/>
        </a:solidFill>
        <a:effectLst/>
      </p:bgPr>
    </p:bg>
    <p:spTree>
      <p:nvGrpSpPr>
        <p:cNvPr id="1" name=""/>
        <p:cNvGrpSpPr/>
        <p:nvPr/>
      </p:nvGrpSpPr>
      <p:grpSpPr>
        <a:xfrm>
          <a:off x="0" y="0"/>
          <a:ext cx="0" cy="0"/>
          <a:chOff x="0" y="0"/>
          <a:chExt cx="0" cy="0"/>
        </a:xfrm>
      </p:grpSpPr>
      <p:sp>
        <p:nvSpPr>
          <p:cNvPr id="121" name="Call out"/>
          <p:cNvSpPr/>
          <p:nvPr/>
        </p:nvSpPr>
        <p:spPr>
          <a:xfrm>
            <a:off x="876300" y="3314700"/>
            <a:ext cx="22631400" cy="7317185"/>
          </a:xfrm>
          <a:custGeom>
            <a:avLst/>
            <a:gdLst/>
            <a:ahLst/>
            <a:cxnLst>
              <a:cxn ang="0">
                <a:pos x="wd2" y="hd2"/>
              </a:cxn>
              <a:cxn ang="5400000">
                <a:pos x="wd2" y="hd2"/>
              </a:cxn>
              <a:cxn ang="10800000">
                <a:pos x="wd2" y="hd2"/>
              </a:cxn>
              <a:cxn ang="16200000">
                <a:pos x="wd2" y="hd2"/>
              </a:cxn>
            </a:cxnLst>
            <a:rect l="0" t="0" r="r" b="b"/>
            <a:pathLst>
              <a:path w="21600" h="21600" extrusionOk="0">
                <a:moveTo>
                  <a:pt x="119" y="0"/>
                </a:moveTo>
                <a:cubicBezTo>
                  <a:pt x="54" y="0"/>
                  <a:pt x="0" y="165"/>
                  <a:pt x="0" y="369"/>
                </a:cubicBezTo>
                <a:lnTo>
                  <a:pt x="0" y="19013"/>
                </a:lnTo>
                <a:cubicBezTo>
                  <a:pt x="0" y="19217"/>
                  <a:pt x="54" y="19382"/>
                  <a:pt x="119" y="19382"/>
                </a:cubicBezTo>
                <a:lnTo>
                  <a:pt x="18186" y="19382"/>
                </a:lnTo>
                <a:lnTo>
                  <a:pt x="18717" y="21600"/>
                </a:lnTo>
                <a:lnTo>
                  <a:pt x="19247" y="19382"/>
                </a:lnTo>
                <a:lnTo>
                  <a:pt x="21481" y="19382"/>
                </a:lnTo>
                <a:cubicBezTo>
                  <a:pt x="21546" y="19382"/>
                  <a:pt x="21600" y="19217"/>
                  <a:pt x="21600" y="19013"/>
                </a:cubicBezTo>
                <a:lnTo>
                  <a:pt x="21600" y="369"/>
                </a:lnTo>
                <a:cubicBezTo>
                  <a:pt x="21600" y="165"/>
                  <a:pt x="21546" y="0"/>
                  <a:pt x="21481" y="0"/>
                </a:cubicBezTo>
                <a:lnTo>
                  <a:pt x="119" y="0"/>
                </a:lnTo>
                <a:close/>
              </a:path>
            </a:pathLst>
          </a:custGeom>
          <a:solidFill>
            <a:schemeClr val="accent1"/>
          </a:solidFill>
          <a:ln w="12700">
            <a:miter lim="400000"/>
          </a:ln>
        </p:spPr>
        <p:txBody>
          <a:bodyPr lIns="50800" tIns="50800" rIns="50800" bIns="50800" anchor="ctr"/>
          <a:lstStyle/>
          <a:p>
            <a:pPr algn="ctr">
              <a:lnSpc>
                <a:spcPct val="80000"/>
              </a:lnSpc>
              <a:spcBef>
                <a:spcPts val="0"/>
              </a:spcBef>
              <a:defRPr sz="4000" cap="all">
                <a:solidFill>
                  <a:srgbClr val="FFFFFF"/>
                </a:solidFill>
                <a:latin typeface="+mn-lt"/>
                <a:ea typeface="+mn-ea"/>
                <a:cs typeface="+mn-cs"/>
                <a:sym typeface="DIN Condensed Bold"/>
              </a:defRPr>
            </a:pPr>
            <a:endParaRPr/>
          </a:p>
        </p:txBody>
      </p:sp>
      <p:sp>
        <p:nvSpPr>
          <p:cNvPr id="122" name="Type a quote here."/>
          <p:cNvSpPr txBox="1">
            <a:spLocks noGrp="1"/>
          </p:cNvSpPr>
          <p:nvPr>
            <p:ph type="body" sz="quarter" idx="21"/>
          </p:nvPr>
        </p:nvSpPr>
        <p:spPr>
          <a:xfrm>
            <a:off x="1676400" y="4089400"/>
            <a:ext cx="21056600" cy="1805940"/>
          </a:xfrm>
          <a:prstGeom prst="rect">
            <a:avLst/>
          </a:prstGeom>
        </p:spPr>
        <p:txBody>
          <a:bodyPr>
            <a:spAutoFit/>
          </a:bodyPr>
          <a:lstStyle>
            <a:lvl1pPr marL="0" indent="0">
              <a:lnSpc>
                <a:spcPct val="80000"/>
              </a:lnSpc>
              <a:spcBef>
                <a:spcPts val="0"/>
              </a:spcBef>
              <a:buClrTx/>
              <a:buSzTx/>
              <a:buFontTx/>
              <a:buNone/>
              <a:defRPr sz="13400" cap="all">
                <a:solidFill>
                  <a:srgbClr val="FFFFFF"/>
                </a:solidFill>
                <a:latin typeface="+mn-lt"/>
                <a:ea typeface="+mn-ea"/>
                <a:cs typeface="+mn-cs"/>
                <a:sym typeface="DIN Condensed Bold"/>
              </a:defRPr>
            </a:lvl1pPr>
          </a:lstStyle>
          <a:p>
            <a:r>
              <a:t>Type a quote here.</a:t>
            </a:r>
          </a:p>
        </p:txBody>
      </p:sp>
      <p:sp>
        <p:nvSpPr>
          <p:cNvPr id="123" name="Johnny Appleseed"/>
          <p:cNvSpPr txBox="1">
            <a:spLocks noGrp="1"/>
          </p:cNvSpPr>
          <p:nvPr>
            <p:ph type="body" sz="quarter" idx="22"/>
          </p:nvPr>
        </p:nvSpPr>
        <p:spPr>
          <a:xfrm>
            <a:off x="762000" y="10953750"/>
            <a:ext cx="22860000" cy="1206500"/>
          </a:xfrm>
          <a:prstGeom prst="rect">
            <a:avLst/>
          </a:prstGeom>
        </p:spPr>
        <p:txBody>
          <a:bodyPr anchor="ctr">
            <a:spAutoFit/>
          </a:bodyPr>
          <a:lstStyle>
            <a:lvl1pPr marL="0" indent="0" algn="r">
              <a:lnSpc>
                <a:spcPct val="80000"/>
              </a:lnSpc>
              <a:spcBef>
                <a:spcPts val="0"/>
              </a:spcBef>
              <a:buClrTx/>
              <a:buSzTx/>
              <a:buFontTx/>
              <a:buNone/>
              <a:defRPr sz="8700">
                <a:latin typeface="+mn-lt"/>
                <a:ea typeface="+mn-ea"/>
                <a:cs typeface="+mn-cs"/>
                <a:sym typeface="DIN Condensed Bold"/>
              </a:defRPr>
            </a:lvl1pPr>
          </a:lstStyle>
          <a:p>
            <a:r>
              <a:t>Johnny Appleseed</a:t>
            </a:r>
          </a:p>
        </p:txBody>
      </p:sp>
      <p:sp>
        <p:nvSpPr>
          <p:cNvPr id="124" name="Text"/>
          <p:cNvSpPr txBox="1">
            <a:spLocks noGrp="1"/>
          </p:cNvSpPr>
          <p:nvPr>
            <p:ph type="body" sz="quarter" idx="23"/>
          </p:nvPr>
        </p:nvSpPr>
        <p:spPr>
          <a:xfrm>
            <a:off x="762000" y="635000"/>
            <a:ext cx="20955000" cy="635000"/>
          </a:xfrm>
          <a:prstGeom prst="rect">
            <a:avLst/>
          </a:prstGeom>
        </p:spPr>
        <p:txBody>
          <a:bodyPr anchor="b">
            <a:spAutoFit/>
          </a:bodyPr>
          <a:lstStyle>
            <a:lvl1pPr marL="0" indent="0" defTabSz="647700">
              <a:lnSpc>
                <a:spcPct val="80000"/>
              </a:lnSpc>
              <a:spcBef>
                <a:spcPts val="0"/>
              </a:spcBef>
              <a:buClrTx/>
              <a:buSzTx/>
              <a:buFontTx/>
              <a:buNone/>
              <a:defRPr sz="3600" cap="all" spc="180">
                <a:latin typeface="DIN Alternate Bold"/>
                <a:ea typeface="DIN Alternate Bold"/>
                <a:cs typeface="DIN Alternate Bold"/>
                <a:sym typeface="DIN Alternate Bold"/>
              </a:defRPr>
            </a:lvl1pPr>
          </a:lstStyle>
          <a:p>
            <a:r>
              <a:t>Text</a:t>
            </a:r>
          </a:p>
        </p:txBody>
      </p:sp>
      <p:sp>
        <p:nvSpPr>
          <p:cNvPr id="12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Quote Alt">
    <p:bg>
      <p:bgPr>
        <a:solidFill>
          <a:schemeClr val="accent1"/>
        </a:solidFill>
        <a:effectLst/>
      </p:bgPr>
    </p:bg>
    <p:spTree>
      <p:nvGrpSpPr>
        <p:cNvPr id="1" name=""/>
        <p:cNvGrpSpPr/>
        <p:nvPr/>
      </p:nvGrpSpPr>
      <p:grpSpPr>
        <a:xfrm>
          <a:off x="0" y="0"/>
          <a:ext cx="0" cy="0"/>
          <a:chOff x="0" y="0"/>
          <a:chExt cx="0" cy="0"/>
        </a:xfrm>
      </p:grpSpPr>
      <p:sp>
        <p:nvSpPr>
          <p:cNvPr id="132" name="Type a quote here."/>
          <p:cNvSpPr txBox="1">
            <a:spLocks noGrp="1"/>
          </p:cNvSpPr>
          <p:nvPr>
            <p:ph type="body" sz="quarter" idx="21"/>
          </p:nvPr>
        </p:nvSpPr>
        <p:spPr>
          <a:xfrm>
            <a:off x="11049000" y="3721100"/>
            <a:ext cx="12573000" cy="1805940"/>
          </a:xfrm>
          <a:prstGeom prst="rect">
            <a:avLst/>
          </a:prstGeom>
        </p:spPr>
        <p:txBody>
          <a:bodyPr>
            <a:spAutoFit/>
          </a:bodyPr>
          <a:lstStyle>
            <a:lvl1pPr marL="0" indent="0">
              <a:lnSpc>
                <a:spcPct val="80000"/>
              </a:lnSpc>
              <a:spcBef>
                <a:spcPts val="0"/>
              </a:spcBef>
              <a:buClrTx/>
              <a:buSzTx/>
              <a:buFontTx/>
              <a:buNone/>
              <a:defRPr sz="13400" cap="all">
                <a:solidFill>
                  <a:srgbClr val="FFFFFF"/>
                </a:solidFill>
                <a:latin typeface="+mn-lt"/>
                <a:ea typeface="+mn-ea"/>
                <a:cs typeface="+mn-cs"/>
                <a:sym typeface="DIN Condensed Bold"/>
              </a:defRPr>
            </a:lvl1pPr>
          </a:lstStyle>
          <a:p>
            <a:r>
              <a:t>Type a quote here.</a:t>
            </a:r>
          </a:p>
        </p:txBody>
      </p:sp>
      <p:sp>
        <p:nvSpPr>
          <p:cNvPr id="133" name="Black and white photo of windmills under a cloudy sky"/>
          <p:cNvSpPr>
            <a:spLocks noGrp="1"/>
          </p:cNvSpPr>
          <p:nvPr>
            <p:ph type="pic" idx="22"/>
          </p:nvPr>
        </p:nvSpPr>
        <p:spPr>
          <a:xfrm>
            <a:off x="-190500" y="0"/>
            <a:ext cx="12428272" cy="13716000"/>
          </a:xfrm>
          <a:prstGeom prst="rect">
            <a:avLst/>
          </a:prstGeom>
        </p:spPr>
        <p:txBody>
          <a:bodyPr lIns="91439" tIns="45719" rIns="91439" bIns="45719">
            <a:noAutofit/>
          </a:bodyPr>
          <a:lstStyle/>
          <a:p>
            <a:endParaRPr/>
          </a:p>
        </p:txBody>
      </p:sp>
      <p:sp>
        <p:nvSpPr>
          <p:cNvPr id="134" name="Johnny Appleseed"/>
          <p:cNvSpPr txBox="1">
            <a:spLocks noGrp="1"/>
          </p:cNvSpPr>
          <p:nvPr>
            <p:ph type="body" sz="quarter" idx="23"/>
          </p:nvPr>
        </p:nvSpPr>
        <p:spPr>
          <a:xfrm>
            <a:off x="11049000" y="10953750"/>
            <a:ext cx="12573000" cy="1206500"/>
          </a:xfrm>
          <a:prstGeom prst="rect">
            <a:avLst/>
          </a:prstGeom>
        </p:spPr>
        <p:txBody>
          <a:bodyPr anchor="ctr">
            <a:spAutoFit/>
          </a:bodyPr>
          <a:lstStyle>
            <a:lvl1pPr marL="0" indent="0" defTabSz="647700">
              <a:spcBef>
                <a:spcPts val="0"/>
              </a:spcBef>
              <a:buClrTx/>
              <a:buSzTx/>
              <a:buFontTx/>
              <a:buNone/>
              <a:defRPr sz="8700">
                <a:solidFill>
                  <a:srgbClr val="232323"/>
                </a:solidFill>
                <a:latin typeface="+mn-lt"/>
                <a:ea typeface="+mn-ea"/>
                <a:cs typeface="+mn-cs"/>
                <a:sym typeface="DIN Condensed Bold"/>
              </a:defRPr>
            </a:lvl1pPr>
          </a:lstStyle>
          <a:p>
            <a:r>
              <a:t>Johnny Appleseed</a:t>
            </a:r>
          </a:p>
        </p:txBody>
      </p:sp>
      <p:sp>
        <p:nvSpPr>
          <p:cNvPr id="13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Photo">
    <p:bg>
      <p:bgPr>
        <a:solidFill>
          <a:srgbClr val="222222"/>
        </a:solidFill>
        <a:effectLst/>
      </p:bgPr>
    </p:bg>
    <p:spTree>
      <p:nvGrpSpPr>
        <p:cNvPr id="1" name=""/>
        <p:cNvGrpSpPr/>
        <p:nvPr/>
      </p:nvGrpSpPr>
      <p:grpSpPr>
        <a:xfrm>
          <a:off x="0" y="0"/>
          <a:ext cx="0" cy="0"/>
          <a:chOff x="0" y="0"/>
          <a:chExt cx="0" cy="0"/>
        </a:xfrm>
      </p:grpSpPr>
      <p:sp>
        <p:nvSpPr>
          <p:cNvPr id="142" name="Black and white aerial photo of a person standing on top of a dam"/>
          <p:cNvSpPr>
            <a:spLocks noGrp="1"/>
          </p:cNvSpPr>
          <p:nvPr>
            <p:ph type="pic" idx="21"/>
          </p:nvPr>
        </p:nvSpPr>
        <p:spPr>
          <a:xfrm>
            <a:off x="-38100" y="-1219200"/>
            <a:ext cx="24460200" cy="16145934"/>
          </a:xfrm>
          <a:prstGeom prst="rect">
            <a:avLst/>
          </a:prstGeom>
        </p:spPr>
        <p:txBody>
          <a:bodyPr lIns="91439" tIns="45719" rIns="91439" bIns="45719">
            <a:noAutofit/>
          </a:bodyPr>
          <a:lstStyle/>
          <a:p>
            <a:endParaRPr/>
          </a:p>
        </p:txBody>
      </p:sp>
      <p:sp>
        <p:nvSpPr>
          <p:cNvPr id="14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Blank">
    <p:bg>
      <p:bgPr>
        <a:solidFill>
          <a:srgbClr val="222222"/>
        </a:solidFill>
        <a:effectLst/>
      </p:bgPr>
    </p:bg>
    <p:spTree>
      <p:nvGrpSpPr>
        <p:cNvPr id="1" name=""/>
        <p:cNvGrpSpPr/>
        <p:nvPr/>
      </p:nvGrpSpPr>
      <p:grpSpPr>
        <a:xfrm>
          <a:off x="0" y="0"/>
          <a:ext cx="0" cy="0"/>
          <a:chOff x="0" y="0"/>
          <a:chExt cx="0" cy="0"/>
        </a:xfrm>
      </p:grpSpPr>
      <p:sp>
        <p:nvSpPr>
          <p:cNvPr id="1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Blank Alt">
    <p:spTree>
      <p:nvGrpSpPr>
        <p:cNvPr id="1" name=""/>
        <p:cNvGrpSpPr/>
        <p:nvPr/>
      </p:nvGrpSpPr>
      <p:grpSpPr>
        <a:xfrm>
          <a:off x="0" y="0"/>
          <a:ext cx="0" cy="0"/>
          <a:chOff x="0" y="0"/>
          <a:chExt cx="0" cy="0"/>
        </a:xfrm>
      </p:grpSpPr>
      <p:sp>
        <p:nvSpPr>
          <p:cNvPr id="15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Photo - Horizontal">
    <p:bg>
      <p:bgPr>
        <a:solidFill>
          <a:srgbClr val="222222"/>
        </a:solidFill>
        <a:effectLst/>
      </p:bgPr>
    </p:bg>
    <p:spTree>
      <p:nvGrpSpPr>
        <p:cNvPr id="1" name=""/>
        <p:cNvGrpSpPr/>
        <p:nvPr/>
      </p:nvGrpSpPr>
      <p:grpSpPr>
        <a:xfrm>
          <a:off x="0" y="0"/>
          <a:ext cx="0" cy="0"/>
          <a:chOff x="0" y="0"/>
          <a:chExt cx="0" cy="0"/>
        </a:xfrm>
      </p:grpSpPr>
      <p:sp>
        <p:nvSpPr>
          <p:cNvPr id="22" name="Black and white aerial photo of a person standing on top of a dam"/>
          <p:cNvSpPr>
            <a:spLocks noGrp="1"/>
          </p:cNvSpPr>
          <p:nvPr>
            <p:ph type="pic" idx="21"/>
          </p:nvPr>
        </p:nvSpPr>
        <p:spPr>
          <a:xfrm>
            <a:off x="-38100" y="-1219200"/>
            <a:ext cx="24460200" cy="16145934"/>
          </a:xfrm>
          <a:prstGeom prst="rect">
            <a:avLst/>
          </a:prstGeom>
        </p:spPr>
        <p:txBody>
          <a:bodyPr lIns="91439" tIns="45719" rIns="91439" bIns="45719">
            <a:noAutofit/>
          </a:bodyPr>
          <a:lstStyle/>
          <a:p>
            <a:endParaRPr/>
          </a:p>
        </p:txBody>
      </p:sp>
      <p:sp>
        <p:nvSpPr>
          <p:cNvPr id="23" name="Line"/>
          <p:cNvSpPr/>
          <p:nvPr/>
        </p:nvSpPr>
        <p:spPr>
          <a:xfrm flipV="1">
            <a:off x="762000" y="8635632"/>
            <a:ext cx="22859999" cy="369"/>
          </a:xfrm>
          <a:prstGeom prst="line">
            <a:avLst/>
          </a:prstGeom>
          <a:ln w="50800">
            <a:solidFill>
              <a:srgbClr val="A6AAA9"/>
            </a:solidFill>
            <a:miter lim="400000"/>
          </a:ln>
        </p:spPr>
        <p:txBody>
          <a:bodyPr lIns="50800" tIns="50800" rIns="50800" bIns="50800" anchor="ctr"/>
          <a:lstStyle/>
          <a:p>
            <a:pPr defTabSz="457200">
              <a:spcBef>
                <a:spcPts val="0"/>
              </a:spcBef>
              <a:defRPr sz="1200">
                <a:solidFill>
                  <a:srgbClr val="000000"/>
                </a:solidFill>
                <a:latin typeface="Helvetica"/>
                <a:ea typeface="Helvetica"/>
                <a:cs typeface="Helvetica"/>
                <a:sym typeface="Helvetica"/>
              </a:defRPr>
            </a:pPr>
            <a:endParaRPr/>
          </a:p>
        </p:txBody>
      </p:sp>
      <p:sp>
        <p:nvSpPr>
          <p:cNvPr id="24" name="Title Text"/>
          <p:cNvSpPr txBox="1">
            <a:spLocks noGrp="1"/>
          </p:cNvSpPr>
          <p:nvPr>
            <p:ph type="title"/>
          </p:nvPr>
        </p:nvSpPr>
        <p:spPr>
          <a:xfrm>
            <a:off x="762000" y="9042400"/>
            <a:ext cx="22860000" cy="3810000"/>
          </a:xfrm>
          <a:prstGeom prst="rect">
            <a:avLst/>
          </a:prstGeom>
        </p:spPr>
        <p:txBody>
          <a:bodyPr/>
          <a:lstStyle>
            <a:lvl1pPr>
              <a:spcBef>
                <a:spcPts val="0"/>
              </a:spcBef>
              <a:defRPr sz="30300"/>
            </a:lvl1pPr>
          </a:lstStyle>
          <a:p>
            <a:r>
              <a:t>Title Text</a:t>
            </a:r>
          </a:p>
        </p:txBody>
      </p:sp>
      <p:sp>
        <p:nvSpPr>
          <p:cNvPr id="25" name="Body Level One…"/>
          <p:cNvSpPr txBox="1">
            <a:spLocks noGrp="1"/>
          </p:cNvSpPr>
          <p:nvPr>
            <p:ph type="body" sz="quarter" idx="1"/>
          </p:nvPr>
        </p:nvSpPr>
        <p:spPr>
          <a:xfrm>
            <a:off x="762000" y="5994400"/>
            <a:ext cx="22860000" cy="2540000"/>
          </a:xfrm>
          <a:prstGeom prst="rect">
            <a:avLst/>
          </a:prstGeom>
        </p:spPr>
        <p:txBody>
          <a:bodyPr anchor="b"/>
          <a:lstStyle>
            <a:lvl1pPr marL="0" indent="0">
              <a:lnSpc>
                <a:spcPct val="80000"/>
              </a:lnSpc>
              <a:spcBef>
                <a:spcPts val="3200"/>
              </a:spcBef>
              <a:buClrTx/>
              <a:buSzTx/>
              <a:buFontTx/>
              <a:buNone/>
              <a:defRPr sz="7700" cap="all">
                <a:solidFill>
                  <a:srgbClr val="A6AAA9"/>
                </a:solidFill>
                <a:latin typeface="DIN Alternate Bold"/>
                <a:ea typeface="DIN Alternate Bold"/>
                <a:cs typeface="DIN Alternate Bold"/>
                <a:sym typeface="DIN Alternate Bold"/>
              </a:defRPr>
            </a:lvl1pPr>
            <a:lvl2pPr marL="0" indent="0">
              <a:lnSpc>
                <a:spcPct val="80000"/>
              </a:lnSpc>
              <a:spcBef>
                <a:spcPts val="3200"/>
              </a:spcBef>
              <a:buClrTx/>
              <a:buSzTx/>
              <a:buFontTx/>
              <a:buNone/>
              <a:defRPr sz="7700" cap="all">
                <a:solidFill>
                  <a:srgbClr val="A6AAA9"/>
                </a:solidFill>
                <a:latin typeface="DIN Alternate Bold"/>
                <a:ea typeface="DIN Alternate Bold"/>
                <a:cs typeface="DIN Alternate Bold"/>
                <a:sym typeface="DIN Alternate Bold"/>
              </a:defRPr>
            </a:lvl2pPr>
            <a:lvl3pPr marL="0" indent="0">
              <a:lnSpc>
                <a:spcPct val="80000"/>
              </a:lnSpc>
              <a:spcBef>
                <a:spcPts val="3200"/>
              </a:spcBef>
              <a:buClrTx/>
              <a:buSzTx/>
              <a:buFontTx/>
              <a:buNone/>
              <a:defRPr sz="7700" cap="all">
                <a:solidFill>
                  <a:srgbClr val="A6AAA9"/>
                </a:solidFill>
                <a:latin typeface="DIN Alternate Bold"/>
                <a:ea typeface="DIN Alternate Bold"/>
                <a:cs typeface="DIN Alternate Bold"/>
                <a:sym typeface="DIN Alternate Bold"/>
              </a:defRPr>
            </a:lvl3pPr>
            <a:lvl4pPr marL="0" indent="0">
              <a:lnSpc>
                <a:spcPct val="80000"/>
              </a:lnSpc>
              <a:spcBef>
                <a:spcPts val="3200"/>
              </a:spcBef>
              <a:buClrTx/>
              <a:buSzTx/>
              <a:buFontTx/>
              <a:buNone/>
              <a:defRPr sz="7700" cap="all">
                <a:solidFill>
                  <a:srgbClr val="A6AAA9"/>
                </a:solidFill>
                <a:latin typeface="DIN Alternate Bold"/>
                <a:ea typeface="DIN Alternate Bold"/>
                <a:cs typeface="DIN Alternate Bold"/>
                <a:sym typeface="DIN Alternate Bold"/>
              </a:defRPr>
            </a:lvl4pPr>
            <a:lvl5pPr marL="0" indent="0">
              <a:lnSpc>
                <a:spcPct val="80000"/>
              </a:lnSpc>
              <a:spcBef>
                <a:spcPts val="3200"/>
              </a:spcBef>
              <a:buClrTx/>
              <a:buSzTx/>
              <a:buFontTx/>
              <a:buNone/>
              <a:defRPr sz="7700" cap="all">
                <a:solidFill>
                  <a:srgbClr val="A6AAA9"/>
                </a:solidFill>
                <a:latin typeface="DIN Alternate Bold"/>
                <a:ea typeface="DIN Alternate Bold"/>
                <a:cs typeface="DIN Alternate Bold"/>
                <a:sym typeface="DIN Alternate Bold"/>
              </a:defRPr>
            </a:lvl5pPr>
          </a:lstStyle>
          <a:p>
            <a:r>
              <a:t>Body Level One</a:t>
            </a:r>
          </a:p>
          <a:p>
            <a:pPr lvl="1"/>
            <a:r>
              <a:t>Body Level Two</a:t>
            </a:r>
          </a:p>
          <a:p>
            <a:pPr lvl="2"/>
            <a:r>
              <a:t>Body Level Three</a:t>
            </a:r>
          </a:p>
          <a:p>
            <a:pPr lvl="3"/>
            <a:r>
              <a:t>Body Level Four</a:t>
            </a:r>
          </a:p>
          <a:p>
            <a:pPr lvl="4"/>
            <a:r>
              <a:t>Body Level Five</a:t>
            </a:r>
          </a:p>
        </p:txBody>
      </p:sp>
      <p:sp>
        <p:nvSpPr>
          <p:cNvPr id="26" name="Slide Number"/>
          <p:cNvSpPr txBox="1">
            <a:spLocks noGrp="1"/>
          </p:cNvSpPr>
          <p:nvPr>
            <p:ph type="sldNum" sz="quarter" idx="2"/>
          </p:nvPr>
        </p:nvSpPr>
        <p:spPr>
          <a:xfrm>
            <a:off x="23063200" y="609600"/>
            <a:ext cx="553195" cy="635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le &amp; Subtitle Alt">
    <p:spTree>
      <p:nvGrpSpPr>
        <p:cNvPr id="1" name=""/>
        <p:cNvGrpSpPr/>
        <p:nvPr/>
      </p:nvGrpSpPr>
      <p:grpSpPr>
        <a:xfrm>
          <a:off x="0" y="0"/>
          <a:ext cx="0" cy="0"/>
          <a:chOff x="0" y="0"/>
          <a:chExt cx="0" cy="0"/>
        </a:xfrm>
      </p:grpSpPr>
      <p:sp>
        <p:nvSpPr>
          <p:cNvPr id="33" name="Line"/>
          <p:cNvSpPr/>
          <p:nvPr/>
        </p:nvSpPr>
        <p:spPr>
          <a:xfrm flipV="1">
            <a:off x="762000" y="8635632"/>
            <a:ext cx="22859999" cy="369"/>
          </a:xfrm>
          <a:prstGeom prst="line">
            <a:avLst/>
          </a:prstGeom>
          <a:ln w="50800">
            <a:solidFill>
              <a:srgbClr val="A6AAA9"/>
            </a:solidFill>
            <a:miter lim="400000"/>
          </a:ln>
        </p:spPr>
        <p:txBody>
          <a:bodyPr lIns="50800" tIns="50800" rIns="50800" bIns="50800" anchor="ctr"/>
          <a:lstStyle/>
          <a:p>
            <a:pPr defTabSz="457200">
              <a:spcBef>
                <a:spcPts val="0"/>
              </a:spcBef>
              <a:defRPr sz="1200">
                <a:solidFill>
                  <a:srgbClr val="000000"/>
                </a:solidFill>
                <a:latin typeface="Helvetica"/>
                <a:ea typeface="Helvetica"/>
                <a:cs typeface="Helvetica"/>
                <a:sym typeface="Helvetica"/>
              </a:defRPr>
            </a:pPr>
            <a:endParaRPr/>
          </a:p>
        </p:txBody>
      </p:sp>
      <p:sp>
        <p:nvSpPr>
          <p:cNvPr id="34" name="Title Text"/>
          <p:cNvSpPr txBox="1">
            <a:spLocks noGrp="1"/>
          </p:cNvSpPr>
          <p:nvPr>
            <p:ph type="title"/>
          </p:nvPr>
        </p:nvSpPr>
        <p:spPr>
          <a:xfrm>
            <a:off x="762000" y="9042400"/>
            <a:ext cx="22860000" cy="3810000"/>
          </a:xfrm>
          <a:prstGeom prst="rect">
            <a:avLst/>
          </a:prstGeom>
        </p:spPr>
        <p:txBody>
          <a:bodyPr/>
          <a:lstStyle>
            <a:lvl1pPr>
              <a:spcBef>
                <a:spcPts val="0"/>
              </a:spcBef>
              <a:defRPr sz="30300"/>
            </a:lvl1pPr>
          </a:lstStyle>
          <a:p>
            <a:r>
              <a:t>Title Text</a:t>
            </a:r>
          </a:p>
        </p:txBody>
      </p:sp>
      <p:sp>
        <p:nvSpPr>
          <p:cNvPr id="35" name="Body Level One…"/>
          <p:cNvSpPr txBox="1">
            <a:spLocks noGrp="1"/>
          </p:cNvSpPr>
          <p:nvPr>
            <p:ph type="body" sz="quarter" idx="1"/>
          </p:nvPr>
        </p:nvSpPr>
        <p:spPr>
          <a:xfrm>
            <a:off x="762000" y="5994400"/>
            <a:ext cx="22860000" cy="2540000"/>
          </a:xfrm>
          <a:prstGeom prst="rect">
            <a:avLst/>
          </a:prstGeom>
        </p:spPr>
        <p:txBody>
          <a:bodyPr anchor="b"/>
          <a:lstStyle>
            <a:lvl1pPr marL="0" indent="0">
              <a:lnSpc>
                <a:spcPct val="80000"/>
              </a:lnSpc>
              <a:spcBef>
                <a:spcPts val="3200"/>
              </a:spcBef>
              <a:buClrTx/>
              <a:buSzTx/>
              <a:buFontTx/>
              <a:buNone/>
              <a:defRPr sz="7700" cap="all">
                <a:solidFill>
                  <a:srgbClr val="A6AAA9"/>
                </a:solidFill>
                <a:latin typeface="DIN Alternate Bold"/>
                <a:ea typeface="DIN Alternate Bold"/>
                <a:cs typeface="DIN Alternate Bold"/>
                <a:sym typeface="DIN Alternate Bold"/>
              </a:defRPr>
            </a:lvl1pPr>
            <a:lvl2pPr marL="0" indent="0">
              <a:lnSpc>
                <a:spcPct val="80000"/>
              </a:lnSpc>
              <a:spcBef>
                <a:spcPts val="3200"/>
              </a:spcBef>
              <a:buClrTx/>
              <a:buSzTx/>
              <a:buFontTx/>
              <a:buNone/>
              <a:defRPr sz="7700" cap="all">
                <a:solidFill>
                  <a:srgbClr val="A6AAA9"/>
                </a:solidFill>
                <a:latin typeface="DIN Alternate Bold"/>
                <a:ea typeface="DIN Alternate Bold"/>
                <a:cs typeface="DIN Alternate Bold"/>
                <a:sym typeface="DIN Alternate Bold"/>
              </a:defRPr>
            </a:lvl2pPr>
            <a:lvl3pPr marL="0" indent="0">
              <a:lnSpc>
                <a:spcPct val="80000"/>
              </a:lnSpc>
              <a:spcBef>
                <a:spcPts val="3200"/>
              </a:spcBef>
              <a:buClrTx/>
              <a:buSzTx/>
              <a:buFontTx/>
              <a:buNone/>
              <a:defRPr sz="7700" cap="all">
                <a:solidFill>
                  <a:srgbClr val="A6AAA9"/>
                </a:solidFill>
                <a:latin typeface="DIN Alternate Bold"/>
                <a:ea typeface="DIN Alternate Bold"/>
                <a:cs typeface="DIN Alternate Bold"/>
                <a:sym typeface="DIN Alternate Bold"/>
              </a:defRPr>
            </a:lvl3pPr>
            <a:lvl4pPr marL="0" indent="0">
              <a:lnSpc>
                <a:spcPct val="80000"/>
              </a:lnSpc>
              <a:spcBef>
                <a:spcPts val="3200"/>
              </a:spcBef>
              <a:buClrTx/>
              <a:buSzTx/>
              <a:buFontTx/>
              <a:buNone/>
              <a:defRPr sz="7700" cap="all">
                <a:solidFill>
                  <a:srgbClr val="A6AAA9"/>
                </a:solidFill>
                <a:latin typeface="DIN Alternate Bold"/>
                <a:ea typeface="DIN Alternate Bold"/>
                <a:cs typeface="DIN Alternate Bold"/>
                <a:sym typeface="DIN Alternate Bold"/>
              </a:defRPr>
            </a:lvl4pPr>
            <a:lvl5pPr marL="0" indent="0">
              <a:lnSpc>
                <a:spcPct val="80000"/>
              </a:lnSpc>
              <a:spcBef>
                <a:spcPts val="3200"/>
              </a:spcBef>
              <a:buClrTx/>
              <a:buSzTx/>
              <a:buFontTx/>
              <a:buNone/>
              <a:defRPr sz="7700" cap="all">
                <a:solidFill>
                  <a:srgbClr val="A6AAA9"/>
                </a:solidFill>
                <a:latin typeface="DIN Alternate Bold"/>
                <a:ea typeface="DIN Alternate Bold"/>
                <a:cs typeface="DIN Alternate Bold"/>
                <a:sym typeface="DIN Alternate Bold"/>
              </a:defRPr>
            </a:lvl5pPr>
          </a:lstStyle>
          <a:p>
            <a:r>
              <a:t>Body Level One</a:t>
            </a:r>
          </a:p>
          <a:p>
            <a:pPr lvl="1"/>
            <a:r>
              <a:t>Body Level Two</a:t>
            </a:r>
          </a:p>
          <a:p>
            <a:pPr lvl="2"/>
            <a:r>
              <a:t>Body Level Three</a:t>
            </a:r>
          </a:p>
          <a:p>
            <a:pPr lvl="3"/>
            <a:r>
              <a:t>Body Level Four</a:t>
            </a:r>
          </a:p>
          <a:p>
            <a:pPr lvl="4"/>
            <a:r>
              <a:t>Body Level Five</a:t>
            </a:r>
          </a:p>
        </p:txBody>
      </p:sp>
      <p:sp>
        <p:nvSpPr>
          <p:cNvPr id="36" name="Slide Number"/>
          <p:cNvSpPr txBox="1">
            <a:spLocks noGrp="1"/>
          </p:cNvSpPr>
          <p:nvPr>
            <p:ph type="sldNum" sz="quarter" idx="2"/>
          </p:nvPr>
        </p:nvSpPr>
        <p:spPr>
          <a:xfrm>
            <a:off x="23013221" y="584200"/>
            <a:ext cx="553195" cy="635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itle - Centre">
    <p:bg>
      <p:bgPr>
        <a:solidFill>
          <a:srgbClr val="222222"/>
        </a:solidFill>
        <a:effectLst/>
      </p:bgPr>
    </p:bg>
    <p:spTree>
      <p:nvGrpSpPr>
        <p:cNvPr id="1" name=""/>
        <p:cNvGrpSpPr/>
        <p:nvPr/>
      </p:nvGrpSpPr>
      <p:grpSpPr>
        <a:xfrm>
          <a:off x="0" y="0"/>
          <a:ext cx="0" cy="0"/>
          <a:chOff x="0" y="0"/>
          <a:chExt cx="0" cy="0"/>
        </a:xfrm>
      </p:grpSpPr>
      <p:sp>
        <p:nvSpPr>
          <p:cNvPr id="43" name="Title Text"/>
          <p:cNvSpPr txBox="1">
            <a:spLocks noGrp="1"/>
          </p:cNvSpPr>
          <p:nvPr>
            <p:ph type="title"/>
          </p:nvPr>
        </p:nvSpPr>
        <p:spPr>
          <a:xfrm>
            <a:off x="762000" y="5676900"/>
            <a:ext cx="22860000" cy="6350000"/>
          </a:xfrm>
          <a:prstGeom prst="rect">
            <a:avLst/>
          </a:prstGeom>
        </p:spPr>
        <p:txBody>
          <a:bodyPr/>
          <a:lstStyle>
            <a:lvl1pPr>
              <a:spcBef>
                <a:spcPts val="0"/>
              </a:spcBef>
              <a:defRPr sz="30300"/>
            </a:lvl1pPr>
          </a:lstStyle>
          <a:p>
            <a:r>
              <a:t>Title Text</a:t>
            </a:r>
          </a:p>
        </p:txBody>
      </p:sp>
      <p:sp>
        <p:nvSpPr>
          <p:cNvPr id="44" name="Slide Number"/>
          <p:cNvSpPr txBox="1">
            <a:spLocks noGrp="1"/>
          </p:cNvSpPr>
          <p:nvPr>
            <p:ph type="sldNum" sz="quarter" idx="2"/>
          </p:nvPr>
        </p:nvSpPr>
        <p:spPr>
          <a:xfrm>
            <a:off x="23063200" y="609600"/>
            <a:ext cx="553195" cy="635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Photo - Vertical">
    <p:bg>
      <p:bgPr>
        <a:solidFill>
          <a:srgbClr val="222222"/>
        </a:solidFill>
        <a:effectLst/>
      </p:bgPr>
    </p:bg>
    <p:spTree>
      <p:nvGrpSpPr>
        <p:cNvPr id="1" name=""/>
        <p:cNvGrpSpPr/>
        <p:nvPr/>
      </p:nvGrpSpPr>
      <p:grpSpPr>
        <a:xfrm>
          <a:off x="0" y="0"/>
          <a:ext cx="0" cy="0"/>
          <a:chOff x="0" y="0"/>
          <a:chExt cx="0" cy="0"/>
        </a:xfrm>
      </p:grpSpPr>
      <p:sp>
        <p:nvSpPr>
          <p:cNvPr id="51" name="Line"/>
          <p:cNvSpPr/>
          <p:nvPr/>
        </p:nvSpPr>
        <p:spPr>
          <a:xfrm flipV="1">
            <a:off x="11049000" y="8635798"/>
            <a:ext cx="12572997" cy="203"/>
          </a:xfrm>
          <a:prstGeom prst="line">
            <a:avLst/>
          </a:prstGeom>
          <a:ln w="50800">
            <a:solidFill>
              <a:srgbClr val="A6AAA9"/>
            </a:solidFill>
            <a:miter lim="400000"/>
          </a:ln>
        </p:spPr>
        <p:txBody>
          <a:bodyPr lIns="50800" tIns="50800" rIns="50800" bIns="50800" anchor="ctr"/>
          <a:lstStyle/>
          <a:p>
            <a:pPr defTabSz="457200">
              <a:spcBef>
                <a:spcPts val="0"/>
              </a:spcBef>
              <a:defRPr sz="1200">
                <a:solidFill>
                  <a:srgbClr val="000000"/>
                </a:solidFill>
                <a:latin typeface="Helvetica"/>
                <a:ea typeface="Helvetica"/>
                <a:cs typeface="Helvetica"/>
                <a:sym typeface="Helvetica"/>
              </a:defRPr>
            </a:pPr>
            <a:endParaRPr/>
          </a:p>
        </p:txBody>
      </p:sp>
      <p:sp>
        <p:nvSpPr>
          <p:cNvPr id="52" name="Black and white photo of windmills under a cloudy sky"/>
          <p:cNvSpPr>
            <a:spLocks noGrp="1"/>
          </p:cNvSpPr>
          <p:nvPr>
            <p:ph type="pic" idx="21"/>
          </p:nvPr>
        </p:nvSpPr>
        <p:spPr>
          <a:xfrm>
            <a:off x="-190500" y="0"/>
            <a:ext cx="12428272" cy="13716000"/>
          </a:xfrm>
          <a:prstGeom prst="rect">
            <a:avLst/>
          </a:prstGeom>
        </p:spPr>
        <p:txBody>
          <a:bodyPr lIns="91439" tIns="45719" rIns="91439" bIns="45719">
            <a:noAutofit/>
          </a:bodyPr>
          <a:lstStyle/>
          <a:p>
            <a:endParaRPr/>
          </a:p>
        </p:txBody>
      </p:sp>
      <p:sp>
        <p:nvSpPr>
          <p:cNvPr id="53" name="Title Text"/>
          <p:cNvSpPr txBox="1">
            <a:spLocks noGrp="1"/>
          </p:cNvSpPr>
          <p:nvPr>
            <p:ph type="title"/>
          </p:nvPr>
        </p:nvSpPr>
        <p:spPr>
          <a:xfrm>
            <a:off x="11049000" y="9042400"/>
            <a:ext cx="12573000" cy="3810000"/>
          </a:xfrm>
          <a:prstGeom prst="rect">
            <a:avLst/>
          </a:prstGeom>
        </p:spPr>
        <p:txBody>
          <a:bodyPr/>
          <a:lstStyle>
            <a:lvl1pPr>
              <a:spcBef>
                <a:spcPts val="0"/>
              </a:spcBef>
              <a:defRPr sz="30300"/>
            </a:lvl1pPr>
          </a:lstStyle>
          <a:p>
            <a:r>
              <a:t>Title Text</a:t>
            </a:r>
          </a:p>
        </p:txBody>
      </p:sp>
      <p:sp>
        <p:nvSpPr>
          <p:cNvPr id="54" name="Body Level One…"/>
          <p:cNvSpPr txBox="1">
            <a:spLocks noGrp="1"/>
          </p:cNvSpPr>
          <p:nvPr>
            <p:ph type="body" sz="quarter" idx="1"/>
          </p:nvPr>
        </p:nvSpPr>
        <p:spPr>
          <a:xfrm>
            <a:off x="11049000" y="5994400"/>
            <a:ext cx="12573000" cy="2540000"/>
          </a:xfrm>
          <a:prstGeom prst="rect">
            <a:avLst/>
          </a:prstGeom>
        </p:spPr>
        <p:txBody>
          <a:bodyPr anchor="b"/>
          <a:lstStyle>
            <a:lvl1pPr marL="0" indent="0">
              <a:lnSpc>
                <a:spcPct val="80000"/>
              </a:lnSpc>
              <a:spcBef>
                <a:spcPts val="3200"/>
              </a:spcBef>
              <a:buClrTx/>
              <a:buSzTx/>
              <a:buFontTx/>
              <a:buNone/>
              <a:defRPr sz="7700" cap="all">
                <a:solidFill>
                  <a:srgbClr val="A6AAA9"/>
                </a:solidFill>
                <a:latin typeface="DIN Alternate Bold"/>
                <a:ea typeface="DIN Alternate Bold"/>
                <a:cs typeface="DIN Alternate Bold"/>
                <a:sym typeface="DIN Alternate Bold"/>
              </a:defRPr>
            </a:lvl1pPr>
            <a:lvl2pPr marL="0" indent="0">
              <a:lnSpc>
                <a:spcPct val="80000"/>
              </a:lnSpc>
              <a:spcBef>
                <a:spcPts val="3200"/>
              </a:spcBef>
              <a:buClrTx/>
              <a:buSzTx/>
              <a:buFontTx/>
              <a:buNone/>
              <a:defRPr sz="7700" cap="all">
                <a:solidFill>
                  <a:srgbClr val="A6AAA9"/>
                </a:solidFill>
                <a:latin typeface="DIN Alternate Bold"/>
                <a:ea typeface="DIN Alternate Bold"/>
                <a:cs typeface="DIN Alternate Bold"/>
                <a:sym typeface="DIN Alternate Bold"/>
              </a:defRPr>
            </a:lvl2pPr>
            <a:lvl3pPr marL="0" indent="0">
              <a:lnSpc>
                <a:spcPct val="80000"/>
              </a:lnSpc>
              <a:spcBef>
                <a:spcPts val="3200"/>
              </a:spcBef>
              <a:buClrTx/>
              <a:buSzTx/>
              <a:buFontTx/>
              <a:buNone/>
              <a:defRPr sz="7700" cap="all">
                <a:solidFill>
                  <a:srgbClr val="A6AAA9"/>
                </a:solidFill>
                <a:latin typeface="DIN Alternate Bold"/>
                <a:ea typeface="DIN Alternate Bold"/>
                <a:cs typeface="DIN Alternate Bold"/>
                <a:sym typeface="DIN Alternate Bold"/>
              </a:defRPr>
            </a:lvl3pPr>
            <a:lvl4pPr marL="0" indent="0">
              <a:lnSpc>
                <a:spcPct val="80000"/>
              </a:lnSpc>
              <a:spcBef>
                <a:spcPts val="3200"/>
              </a:spcBef>
              <a:buClrTx/>
              <a:buSzTx/>
              <a:buFontTx/>
              <a:buNone/>
              <a:defRPr sz="7700" cap="all">
                <a:solidFill>
                  <a:srgbClr val="A6AAA9"/>
                </a:solidFill>
                <a:latin typeface="DIN Alternate Bold"/>
                <a:ea typeface="DIN Alternate Bold"/>
                <a:cs typeface="DIN Alternate Bold"/>
                <a:sym typeface="DIN Alternate Bold"/>
              </a:defRPr>
            </a:lvl4pPr>
            <a:lvl5pPr marL="0" indent="0">
              <a:lnSpc>
                <a:spcPct val="80000"/>
              </a:lnSpc>
              <a:spcBef>
                <a:spcPts val="3200"/>
              </a:spcBef>
              <a:buClrTx/>
              <a:buSzTx/>
              <a:buFontTx/>
              <a:buNone/>
              <a:defRPr sz="7700" cap="all">
                <a:solidFill>
                  <a:srgbClr val="A6AAA9"/>
                </a:solidFill>
                <a:latin typeface="DIN Alternate Bold"/>
                <a:ea typeface="DIN Alternate Bold"/>
                <a:cs typeface="DIN Alternate Bold"/>
                <a:sym typeface="DIN Alternate Bold"/>
              </a:defRPr>
            </a:lvl5pPr>
          </a:lstStyle>
          <a:p>
            <a:r>
              <a:t>Body Level One</a:t>
            </a:r>
          </a:p>
          <a:p>
            <a:pPr lvl="1"/>
            <a:r>
              <a:t>Body Level Two</a:t>
            </a:r>
          </a:p>
          <a:p>
            <a:pPr lvl="2"/>
            <a:r>
              <a:t>Body Level Three</a:t>
            </a:r>
          </a:p>
          <a:p>
            <a:pPr lvl="3"/>
            <a:r>
              <a:t>Body Level Four</a:t>
            </a:r>
          </a:p>
          <a:p>
            <a:pPr lvl="4"/>
            <a:r>
              <a:t>Body Level Five</a:t>
            </a:r>
          </a:p>
        </p:txBody>
      </p:sp>
      <p:sp>
        <p:nvSpPr>
          <p:cNvPr id="55" name="Slide Number"/>
          <p:cNvSpPr txBox="1">
            <a:spLocks noGrp="1"/>
          </p:cNvSpPr>
          <p:nvPr>
            <p:ph type="sldNum" sz="quarter" idx="2"/>
          </p:nvPr>
        </p:nvSpPr>
        <p:spPr>
          <a:xfrm>
            <a:off x="23063200" y="609600"/>
            <a:ext cx="553195" cy="635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62" name="Text"/>
          <p:cNvSpPr txBox="1">
            <a:spLocks noGrp="1"/>
          </p:cNvSpPr>
          <p:nvPr>
            <p:ph type="body" sz="quarter" idx="21"/>
          </p:nvPr>
        </p:nvSpPr>
        <p:spPr>
          <a:xfrm>
            <a:off x="762000" y="635000"/>
            <a:ext cx="20955000" cy="635000"/>
          </a:xfrm>
          <a:prstGeom prst="rect">
            <a:avLst/>
          </a:prstGeom>
        </p:spPr>
        <p:txBody>
          <a:bodyPr anchor="b">
            <a:spAutoFit/>
          </a:bodyPr>
          <a:lstStyle>
            <a:lvl1pPr marL="0" indent="0" defTabSz="647700">
              <a:lnSpc>
                <a:spcPct val="80000"/>
              </a:lnSpc>
              <a:spcBef>
                <a:spcPts val="0"/>
              </a:spcBef>
              <a:buClrTx/>
              <a:buSzTx/>
              <a:buFontTx/>
              <a:buNone/>
              <a:defRPr sz="3600" cap="all" spc="180">
                <a:latin typeface="DIN Alternate Bold"/>
                <a:ea typeface="DIN Alternate Bold"/>
                <a:cs typeface="DIN Alternate Bold"/>
                <a:sym typeface="DIN Alternate Bold"/>
              </a:defRPr>
            </a:lvl1pPr>
          </a:lstStyle>
          <a:p>
            <a:r>
              <a:t>Text</a:t>
            </a:r>
          </a:p>
        </p:txBody>
      </p:sp>
      <p:sp>
        <p:nvSpPr>
          <p:cNvPr id="63" name="Title Text"/>
          <p:cNvSpPr txBox="1">
            <a:spLocks noGrp="1"/>
          </p:cNvSpPr>
          <p:nvPr>
            <p:ph type="title"/>
          </p:nvPr>
        </p:nvSpPr>
        <p:spPr>
          <a:prstGeom prst="rect">
            <a:avLst/>
          </a:prstGeom>
        </p:spPr>
        <p:txBody>
          <a:bodyPr/>
          <a:lstStyle/>
          <a:p>
            <a:r>
              <a:t>Title Text</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amp; Bullets">
    <p:bg>
      <p:bgPr>
        <a:solidFill>
          <a:srgbClr val="222222"/>
        </a:solidFill>
        <a:effectLst/>
      </p:bgPr>
    </p:bg>
    <p:spTree>
      <p:nvGrpSpPr>
        <p:cNvPr id="1" name=""/>
        <p:cNvGrpSpPr/>
        <p:nvPr/>
      </p:nvGrpSpPr>
      <p:grpSpPr>
        <a:xfrm>
          <a:off x="0" y="0"/>
          <a:ext cx="0" cy="0"/>
          <a:chOff x="0" y="0"/>
          <a:chExt cx="0" cy="0"/>
        </a:xfrm>
      </p:grpSpPr>
      <p:sp>
        <p:nvSpPr>
          <p:cNvPr id="71" name="Text"/>
          <p:cNvSpPr txBox="1">
            <a:spLocks noGrp="1"/>
          </p:cNvSpPr>
          <p:nvPr>
            <p:ph type="body" sz="quarter" idx="21"/>
          </p:nvPr>
        </p:nvSpPr>
        <p:spPr>
          <a:xfrm>
            <a:off x="762000" y="635000"/>
            <a:ext cx="20955000" cy="635000"/>
          </a:xfrm>
          <a:prstGeom prst="rect">
            <a:avLst/>
          </a:prstGeom>
        </p:spPr>
        <p:txBody>
          <a:bodyPr anchor="b">
            <a:spAutoFit/>
          </a:bodyPr>
          <a:lstStyle>
            <a:lvl1pPr marL="0" indent="0" defTabSz="647700">
              <a:lnSpc>
                <a:spcPct val="80000"/>
              </a:lnSpc>
              <a:spcBef>
                <a:spcPts val="0"/>
              </a:spcBef>
              <a:buClrTx/>
              <a:buSzTx/>
              <a:buFontTx/>
              <a:buNone/>
              <a:defRPr sz="3600" cap="all" spc="180">
                <a:latin typeface="DIN Alternate Bold"/>
                <a:ea typeface="DIN Alternate Bold"/>
                <a:cs typeface="DIN Alternate Bold"/>
                <a:sym typeface="DIN Alternate Bold"/>
              </a:defRPr>
            </a:lvl1pPr>
          </a:lstStyle>
          <a:p>
            <a:r>
              <a:t>Text</a:t>
            </a:r>
          </a:p>
        </p:txBody>
      </p:sp>
      <p:sp>
        <p:nvSpPr>
          <p:cNvPr id="72" name="Title Text"/>
          <p:cNvSpPr txBox="1">
            <a:spLocks noGrp="1"/>
          </p:cNvSpPr>
          <p:nvPr>
            <p:ph type="title"/>
          </p:nvPr>
        </p:nvSpPr>
        <p:spPr>
          <a:prstGeom prst="rect">
            <a:avLst/>
          </a:prstGeom>
        </p:spPr>
        <p:txBody>
          <a:bodyPr/>
          <a:lstStyle/>
          <a:p>
            <a:r>
              <a:t>Title Text</a:t>
            </a:r>
          </a:p>
        </p:txBody>
      </p:sp>
      <p:sp>
        <p:nvSpPr>
          <p:cNvPr id="73" name="Body Level One…"/>
          <p:cNvSpPr txBox="1">
            <a:spLocks noGrp="1"/>
          </p:cNvSpPr>
          <p:nvPr>
            <p:ph type="body" idx="1"/>
          </p:nvPr>
        </p:nvSpPr>
        <p:spPr>
          <a:prstGeom prst="rect">
            <a:avLst/>
          </a:prstGeom>
        </p:spPr>
        <p:txBody>
          <a:bodyPr/>
          <a:lstStyle>
            <a:lvl1pPr>
              <a:buClr>
                <a:schemeClr val="accent1"/>
              </a:buClr>
            </a:lvl1pPr>
            <a:lvl2pPr>
              <a:buClr>
                <a:schemeClr val="accent1"/>
              </a:buClr>
            </a:lvl2pPr>
            <a:lvl3pPr>
              <a:buClr>
                <a:schemeClr val="accent1"/>
              </a:buClr>
            </a:lvl3pPr>
            <a:lvl4pPr>
              <a:buClr>
                <a:schemeClr val="accent1"/>
              </a:buClr>
            </a:lvl4pPr>
            <a:lvl5pPr>
              <a:buClr>
                <a:schemeClr val="accent1"/>
              </a:buClr>
            </a:lvl5pPr>
          </a:lstStyle>
          <a:p>
            <a:r>
              <a:t>Body Level One</a:t>
            </a:r>
          </a:p>
          <a:p>
            <a:pPr lvl="1"/>
            <a:r>
              <a:t>Body Level Two</a:t>
            </a:r>
          </a:p>
          <a:p>
            <a:pPr lvl="2"/>
            <a:r>
              <a:t>Body Level Three</a:t>
            </a:r>
          </a:p>
          <a:p>
            <a:pPr lvl="3"/>
            <a:r>
              <a:t>Body Level Four</a:t>
            </a:r>
          </a:p>
          <a:p>
            <a:pPr lvl="4"/>
            <a:r>
              <a:t>Body Level Five</a:t>
            </a:r>
          </a:p>
        </p:txBody>
      </p:sp>
      <p:sp>
        <p:nvSpPr>
          <p:cNvPr id="7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amp; Bullets Alt">
    <p:spTree>
      <p:nvGrpSpPr>
        <p:cNvPr id="1" name=""/>
        <p:cNvGrpSpPr/>
        <p:nvPr/>
      </p:nvGrpSpPr>
      <p:grpSpPr>
        <a:xfrm>
          <a:off x="0" y="0"/>
          <a:ext cx="0" cy="0"/>
          <a:chOff x="0" y="0"/>
          <a:chExt cx="0" cy="0"/>
        </a:xfrm>
      </p:grpSpPr>
      <p:sp>
        <p:nvSpPr>
          <p:cNvPr id="81" name="Text"/>
          <p:cNvSpPr txBox="1">
            <a:spLocks noGrp="1"/>
          </p:cNvSpPr>
          <p:nvPr>
            <p:ph type="body" sz="quarter" idx="21"/>
          </p:nvPr>
        </p:nvSpPr>
        <p:spPr>
          <a:xfrm>
            <a:off x="762000" y="635000"/>
            <a:ext cx="20955000" cy="635000"/>
          </a:xfrm>
          <a:prstGeom prst="rect">
            <a:avLst/>
          </a:prstGeom>
        </p:spPr>
        <p:txBody>
          <a:bodyPr anchor="b">
            <a:spAutoFit/>
          </a:bodyPr>
          <a:lstStyle>
            <a:lvl1pPr marL="0" indent="0" defTabSz="647700">
              <a:lnSpc>
                <a:spcPct val="80000"/>
              </a:lnSpc>
              <a:spcBef>
                <a:spcPts val="0"/>
              </a:spcBef>
              <a:buClrTx/>
              <a:buSzTx/>
              <a:buFontTx/>
              <a:buNone/>
              <a:defRPr sz="3600" cap="all" spc="180">
                <a:latin typeface="DIN Alternate Bold"/>
                <a:ea typeface="DIN Alternate Bold"/>
                <a:cs typeface="DIN Alternate Bold"/>
                <a:sym typeface="DIN Alternate Bold"/>
              </a:defRPr>
            </a:lvl1pPr>
          </a:lstStyle>
          <a:p>
            <a:r>
              <a:t>Text</a:t>
            </a:r>
          </a:p>
        </p:txBody>
      </p:sp>
      <p:sp>
        <p:nvSpPr>
          <p:cNvPr id="82" name="Title Text"/>
          <p:cNvSpPr txBox="1">
            <a:spLocks noGrp="1"/>
          </p:cNvSpPr>
          <p:nvPr>
            <p:ph type="title"/>
          </p:nvPr>
        </p:nvSpPr>
        <p:spPr>
          <a:prstGeom prst="rect">
            <a:avLst/>
          </a:prstGeom>
        </p:spPr>
        <p:txBody>
          <a:bodyPr/>
          <a:lstStyle/>
          <a:p>
            <a:r>
              <a:t>Title Text</a:t>
            </a:r>
          </a:p>
        </p:txBody>
      </p:sp>
      <p:sp>
        <p:nvSpPr>
          <p:cNvPr id="83" name="Body Level One…"/>
          <p:cNvSpPr txBox="1">
            <a:spLocks noGrp="1"/>
          </p:cNvSpPr>
          <p:nvPr>
            <p:ph type="body" idx="1"/>
          </p:nvPr>
        </p:nvSpPr>
        <p:spPr>
          <a:prstGeom prst="rect">
            <a:avLst/>
          </a:prstGeom>
        </p:spPr>
        <p:txBody>
          <a:bodyPr/>
          <a:lstStyle>
            <a:lvl1pPr>
              <a:buClr>
                <a:schemeClr val="accent1"/>
              </a:buClr>
            </a:lvl1pPr>
            <a:lvl2pPr>
              <a:buClr>
                <a:schemeClr val="accent1"/>
              </a:buClr>
            </a:lvl2pPr>
            <a:lvl3pPr>
              <a:buClr>
                <a:schemeClr val="accent1"/>
              </a:buClr>
            </a:lvl3pPr>
            <a:lvl4pPr>
              <a:buClr>
                <a:schemeClr val="accent1"/>
              </a:buClr>
            </a:lvl4pPr>
            <a:lvl5pPr>
              <a:buClr>
                <a:schemeClr val="accent1"/>
              </a:buClr>
            </a:lvl5pPr>
          </a:lstStyle>
          <a:p>
            <a:r>
              <a:t>Body Level One</a:t>
            </a:r>
          </a:p>
          <a:p>
            <a:pPr lvl="1"/>
            <a:r>
              <a:t>Body Level Two</a:t>
            </a:r>
          </a:p>
          <a:p>
            <a:pPr lvl="2"/>
            <a:r>
              <a:t>Body Level Three</a:t>
            </a:r>
          </a:p>
          <a:p>
            <a:pPr lvl="3"/>
            <a:r>
              <a:t>Body Level Four</a:t>
            </a:r>
          </a:p>
          <a:p>
            <a:pPr lvl="4"/>
            <a:r>
              <a:t>Body Level Five</a:t>
            </a:r>
          </a:p>
        </p:txBody>
      </p:sp>
      <p:sp>
        <p:nvSpPr>
          <p:cNvPr id="8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Title, Bullets &amp; Photo">
    <p:bg>
      <p:bgPr>
        <a:solidFill>
          <a:srgbClr val="222222"/>
        </a:solidFill>
        <a:effectLst/>
      </p:bgPr>
    </p:bg>
    <p:spTree>
      <p:nvGrpSpPr>
        <p:cNvPr id="1" name=""/>
        <p:cNvGrpSpPr/>
        <p:nvPr/>
      </p:nvGrpSpPr>
      <p:grpSpPr>
        <a:xfrm>
          <a:off x="0" y="0"/>
          <a:ext cx="0" cy="0"/>
          <a:chOff x="0" y="0"/>
          <a:chExt cx="0" cy="0"/>
        </a:xfrm>
      </p:grpSpPr>
      <p:sp>
        <p:nvSpPr>
          <p:cNvPr id="91" name="Text"/>
          <p:cNvSpPr txBox="1">
            <a:spLocks noGrp="1"/>
          </p:cNvSpPr>
          <p:nvPr>
            <p:ph type="body" sz="quarter" idx="21"/>
          </p:nvPr>
        </p:nvSpPr>
        <p:spPr>
          <a:xfrm>
            <a:off x="762000" y="635000"/>
            <a:ext cx="20955000" cy="635000"/>
          </a:xfrm>
          <a:prstGeom prst="rect">
            <a:avLst/>
          </a:prstGeom>
        </p:spPr>
        <p:txBody>
          <a:bodyPr anchor="b">
            <a:spAutoFit/>
          </a:bodyPr>
          <a:lstStyle>
            <a:lvl1pPr marL="0" indent="0" defTabSz="647700">
              <a:lnSpc>
                <a:spcPct val="80000"/>
              </a:lnSpc>
              <a:spcBef>
                <a:spcPts val="0"/>
              </a:spcBef>
              <a:buClrTx/>
              <a:buSzTx/>
              <a:buFontTx/>
              <a:buNone/>
              <a:defRPr sz="3600" cap="all" spc="180">
                <a:latin typeface="DIN Alternate Bold"/>
                <a:ea typeface="DIN Alternate Bold"/>
                <a:cs typeface="DIN Alternate Bold"/>
                <a:sym typeface="DIN Alternate Bold"/>
              </a:defRPr>
            </a:lvl1pPr>
          </a:lstStyle>
          <a:p>
            <a:r>
              <a:t>Text</a:t>
            </a:r>
          </a:p>
        </p:txBody>
      </p:sp>
      <p:sp>
        <p:nvSpPr>
          <p:cNvPr id="92" name="Black and white photo of windmills under a cloudy sky"/>
          <p:cNvSpPr>
            <a:spLocks noGrp="1"/>
          </p:cNvSpPr>
          <p:nvPr>
            <p:ph type="pic" idx="22"/>
          </p:nvPr>
        </p:nvSpPr>
        <p:spPr>
          <a:xfrm>
            <a:off x="13258800" y="0"/>
            <a:ext cx="12428272" cy="13716000"/>
          </a:xfrm>
          <a:prstGeom prst="rect">
            <a:avLst/>
          </a:prstGeom>
        </p:spPr>
        <p:txBody>
          <a:bodyPr lIns="91439" tIns="45719" rIns="91439" bIns="45719">
            <a:noAutofit/>
          </a:bodyPr>
          <a:lstStyle/>
          <a:p>
            <a:endParaRPr/>
          </a:p>
        </p:txBody>
      </p:sp>
      <p:sp>
        <p:nvSpPr>
          <p:cNvPr id="93" name="Title Text"/>
          <p:cNvSpPr txBox="1">
            <a:spLocks noGrp="1"/>
          </p:cNvSpPr>
          <p:nvPr>
            <p:ph type="title"/>
          </p:nvPr>
        </p:nvSpPr>
        <p:spPr>
          <a:xfrm>
            <a:off x="762000" y="2159000"/>
            <a:ext cx="11811000" cy="1016000"/>
          </a:xfrm>
          <a:prstGeom prst="rect">
            <a:avLst/>
          </a:prstGeom>
        </p:spPr>
        <p:txBody>
          <a:bodyPr/>
          <a:lstStyle/>
          <a:p>
            <a:r>
              <a:t>Title Text</a:t>
            </a:r>
          </a:p>
        </p:txBody>
      </p:sp>
      <p:sp>
        <p:nvSpPr>
          <p:cNvPr id="94" name="Body Level One…"/>
          <p:cNvSpPr txBox="1">
            <a:spLocks noGrp="1"/>
          </p:cNvSpPr>
          <p:nvPr>
            <p:ph type="body" sz="half" idx="1"/>
          </p:nvPr>
        </p:nvSpPr>
        <p:spPr>
          <a:xfrm>
            <a:off x="762000" y="3860800"/>
            <a:ext cx="11811000" cy="8585200"/>
          </a:xfrm>
          <a:prstGeom prst="rect">
            <a:avLst/>
          </a:prstGeom>
        </p:spPr>
        <p:txBody>
          <a:bodyPr/>
          <a:lstStyle>
            <a:lvl1pPr>
              <a:buClr>
                <a:schemeClr val="accent1"/>
              </a:buClr>
              <a:defRPr sz="4000"/>
            </a:lvl1pPr>
            <a:lvl2pPr>
              <a:buClr>
                <a:schemeClr val="accent1"/>
              </a:buClr>
              <a:defRPr sz="4000"/>
            </a:lvl2pPr>
            <a:lvl3pPr>
              <a:buClr>
                <a:schemeClr val="accent1"/>
              </a:buClr>
              <a:defRPr sz="4000"/>
            </a:lvl3pPr>
            <a:lvl4pPr>
              <a:buClr>
                <a:schemeClr val="accent1"/>
              </a:buClr>
              <a:defRPr sz="4000"/>
            </a:lvl4pPr>
            <a:lvl5pPr>
              <a:buClr>
                <a:schemeClr val="accent1"/>
              </a:buClr>
              <a:defRPr sz="4000"/>
            </a:lvl5pPr>
          </a:lstStyle>
          <a:p>
            <a:r>
              <a:t>Body Level One</a:t>
            </a:r>
          </a:p>
          <a:p>
            <a:pPr lvl="1"/>
            <a:r>
              <a:t>Body Level Two</a:t>
            </a:r>
          </a:p>
          <a:p>
            <a:pPr lvl="2"/>
            <a:r>
              <a:t>Body Level Three</a:t>
            </a:r>
          </a:p>
          <a:p>
            <a:pPr lvl="3"/>
            <a:r>
              <a:t>Body Level Four</a:t>
            </a:r>
          </a:p>
          <a:p>
            <a:pPr lvl="4"/>
            <a:r>
              <a:t>Body Level Five</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Line"/>
          <p:cNvSpPr/>
          <p:nvPr/>
        </p:nvSpPr>
        <p:spPr>
          <a:xfrm flipV="1">
            <a:off x="762000" y="1396632"/>
            <a:ext cx="22859999" cy="369"/>
          </a:xfrm>
          <a:prstGeom prst="line">
            <a:avLst/>
          </a:prstGeom>
          <a:ln w="25400">
            <a:solidFill>
              <a:srgbClr val="A6AAA9"/>
            </a:solidFill>
            <a:miter lim="400000"/>
          </a:ln>
        </p:spPr>
        <p:txBody>
          <a:bodyPr lIns="50800" tIns="50800" rIns="50800" bIns="50800" anchor="ctr"/>
          <a:lstStyle/>
          <a:p>
            <a:pPr defTabSz="457200">
              <a:spcBef>
                <a:spcPts val="0"/>
              </a:spcBef>
              <a:defRPr sz="1200">
                <a:solidFill>
                  <a:srgbClr val="000000"/>
                </a:solidFill>
                <a:latin typeface="Helvetica"/>
                <a:ea typeface="Helvetica"/>
                <a:cs typeface="Helvetica"/>
                <a:sym typeface="Helvetica"/>
              </a:defRPr>
            </a:pPr>
            <a:endParaRPr/>
          </a:p>
        </p:txBody>
      </p:sp>
      <p:sp>
        <p:nvSpPr>
          <p:cNvPr id="3" name="Title Text"/>
          <p:cNvSpPr txBox="1">
            <a:spLocks noGrp="1"/>
          </p:cNvSpPr>
          <p:nvPr>
            <p:ph type="title"/>
          </p:nvPr>
        </p:nvSpPr>
        <p:spPr>
          <a:xfrm>
            <a:off x="762000" y="2159000"/>
            <a:ext cx="22860000" cy="101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Title Text</a:t>
            </a:r>
          </a:p>
        </p:txBody>
      </p:sp>
      <p:sp>
        <p:nvSpPr>
          <p:cNvPr id="4" name="Body Level One…"/>
          <p:cNvSpPr txBox="1">
            <a:spLocks noGrp="1"/>
          </p:cNvSpPr>
          <p:nvPr>
            <p:ph type="body" idx="1"/>
          </p:nvPr>
        </p:nvSpPr>
        <p:spPr>
          <a:xfrm>
            <a:off x="762000" y="3860800"/>
            <a:ext cx="22860000" cy="8585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Body Level One</a:t>
            </a:r>
          </a:p>
          <a:p>
            <a:pPr lvl="1"/>
            <a:r>
              <a:t>Body Level Two</a:t>
            </a:r>
          </a:p>
          <a:p>
            <a:pPr lvl="2"/>
            <a:r>
              <a:t>Body Level Three</a:t>
            </a:r>
          </a:p>
          <a:p>
            <a:pPr lvl="3"/>
            <a:r>
              <a:t>Body Level Four</a:t>
            </a:r>
          </a:p>
          <a:p>
            <a:pPr lvl="4"/>
            <a:r>
              <a:t>Body Level Five</a:t>
            </a:r>
          </a:p>
        </p:txBody>
      </p:sp>
      <p:sp>
        <p:nvSpPr>
          <p:cNvPr id="5" name="Slide Number"/>
          <p:cNvSpPr txBox="1">
            <a:spLocks noGrp="1"/>
          </p:cNvSpPr>
          <p:nvPr>
            <p:ph type="sldNum" sz="quarter" idx="2"/>
          </p:nvPr>
        </p:nvSpPr>
        <p:spPr>
          <a:xfrm>
            <a:off x="23059652" y="609600"/>
            <a:ext cx="553196" cy="635000"/>
          </a:xfrm>
          <a:prstGeom prst="rect">
            <a:avLst/>
          </a:prstGeom>
          <a:ln w="12700">
            <a:miter lim="400000"/>
          </a:ln>
        </p:spPr>
        <p:txBody>
          <a:bodyPr wrap="none" lIns="50800" tIns="50800" rIns="50800" bIns="50800">
            <a:spAutoFit/>
          </a:bodyPr>
          <a:lstStyle>
            <a:lvl1pPr algn="r">
              <a:lnSpc>
                <a:spcPct val="80000"/>
              </a:lnSpc>
              <a:spcBef>
                <a:spcPts val="0"/>
              </a:spcBef>
              <a:defRPr sz="3600">
                <a:latin typeface="DIN Alternate Bold"/>
                <a:ea typeface="DIN Alternate Bold"/>
                <a:cs typeface="DIN Alternate Bold"/>
                <a:sym typeface="DIN Alternate Bold"/>
              </a:defRPr>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spd="med"/>
  <p:txStyles>
    <p:titleStyle>
      <a:lvl1pPr marL="0" marR="0" indent="0" algn="l" defTabSz="825500" rtl="0" latinLnBrk="0">
        <a:lnSpc>
          <a:spcPct val="80000"/>
        </a:lnSpc>
        <a:spcBef>
          <a:spcPts val="3900"/>
        </a:spcBef>
        <a:spcAft>
          <a:spcPts val="0"/>
        </a:spcAft>
        <a:buClrTx/>
        <a:buSzTx/>
        <a:buFontTx/>
        <a:buNone/>
        <a:tabLst/>
        <a:defRPr sz="8700" b="0" i="0" u="none" strike="noStrike" cap="all" spc="0" baseline="0">
          <a:solidFill>
            <a:schemeClr val="accent1"/>
          </a:solidFill>
          <a:uFillTx/>
          <a:latin typeface="+mn-lt"/>
          <a:ea typeface="+mn-ea"/>
          <a:cs typeface="+mn-cs"/>
          <a:sym typeface="DIN Condensed Bold"/>
        </a:defRPr>
      </a:lvl1pPr>
      <a:lvl2pPr marL="0" marR="0" indent="0" algn="l" defTabSz="825500" rtl="0" latinLnBrk="0">
        <a:lnSpc>
          <a:spcPct val="80000"/>
        </a:lnSpc>
        <a:spcBef>
          <a:spcPts val="3900"/>
        </a:spcBef>
        <a:spcAft>
          <a:spcPts val="0"/>
        </a:spcAft>
        <a:buClrTx/>
        <a:buSzTx/>
        <a:buFontTx/>
        <a:buNone/>
        <a:tabLst/>
        <a:defRPr sz="8700" b="0" i="0" u="none" strike="noStrike" cap="all" spc="0" baseline="0">
          <a:solidFill>
            <a:schemeClr val="accent1"/>
          </a:solidFill>
          <a:uFillTx/>
          <a:latin typeface="+mn-lt"/>
          <a:ea typeface="+mn-ea"/>
          <a:cs typeface="+mn-cs"/>
          <a:sym typeface="DIN Condensed Bold"/>
        </a:defRPr>
      </a:lvl2pPr>
      <a:lvl3pPr marL="0" marR="0" indent="0" algn="l" defTabSz="825500" rtl="0" latinLnBrk="0">
        <a:lnSpc>
          <a:spcPct val="80000"/>
        </a:lnSpc>
        <a:spcBef>
          <a:spcPts val="3900"/>
        </a:spcBef>
        <a:spcAft>
          <a:spcPts val="0"/>
        </a:spcAft>
        <a:buClrTx/>
        <a:buSzTx/>
        <a:buFontTx/>
        <a:buNone/>
        <a:tabLst/>
        <a:defRPr sz="8700" b="0" i="0" u="none" strike="noStrike" cap="all" spc="0" baseline="0">
          <a:solidFill>
            <a:schemeClr val="accent1"/>
          </a:solidFill>
          <a:uFillTx/>
          <a:latin typeface="+mn-lt"/>
          <a:ea typeface="+mn-ea"/>
          <a:cs typeface="+mn-cs"/>
          <a:sym typeface="DIN Condensed Bold"/>
        </a:defRPr>
      </a:lvl3pPr>
      <a:lvl4pPr marL="0" marR="0" indent="0" algn="l" defTabSz="825500" rtl="0" latinLnBrk="0">
        <a:lnSpc>
          <a:spcPct val="80000"/>
        </a:lnSpc>
        <a:spcBef>
          <a:spcPts val="3900"/>
        </a:spcBef>
        <a:spcAft>
          <a:spcPts val="0"/>
        </a:spcAft>
        <a:buClrTx/>
        <a:buSzTx/>
        <a:buFontTx/>
        <a:buNone/>
        <a:tabLst/>
        <a:defRPr sz="8700" b="0" i="0" u="none" strike="noStrike" cap="all" spc="0" baseline="0">
          <a:solidFill>
            <a:schemeClr val="accent1"/>
          </a:solidFill>
          <a:uFillTx/>
          <a:latin typeface="+mn-lt"/>
          <a:ea typeface="+mn-ea"/>
          <a:cs typeface="+mn-cs"/>
          <a:sym typeface="DIN Condensed Bold"/>
        </a:defRPr>
      </a:lvl4pPr>
      <a:lvl5pPr marL="0" marR="0" indent="0" algn="l" defTabSz="825500" rtl="0" latinLnBrk="0">
        <a:lnSpc>
          <a:spcPct val="80000"/>
        </a:lnSpc>
        <a:spcBef>
          <a:spcPts val="3900"/>
        </a:spcBef>
        <a:spcAft>
          <a:spcPts val="0"/>
        </a:spcAft>
        <a:buClrTx/>
        <a:buSzTx/>
        <a:buFontTx/>
        <a:buNone/>
        <a:tabLst/>
        <a:defRPr sz="8700" b="0" i="0" u="none" strike="noStrike" cap="all" spc="0" baseline="0">
          <a:solidFill>
            <a:schemeClr val="accent1"/>
          </a:solidFill>
          <a:uFillTx/>
          <a:latin typeface="+mn-lt"/>
          <a:ea typeface="+mn-ea"/>
          <a:cs typeface="+mn-cs"/>
          <a:sym typeface="DIN Condensed Bold"/>
        </a:defRPr>
      </a:lvl5pPr>
      <a:lvl6pPr marL="0" marR="0" indent="0" algn="l" defTabSz="825500" rtl="0" latinLnBrk="0">
        <a:lnSpc>
          <a:spcPct val="80000"/>
        </a:lnSpc>
        <a:spcBef>
          <a:spcPts val="3900"/>
        </a:spcBef>
        <a:spcAft>
          <a:spcPts val="0"/>
        </a:spcAft>
        <a:buClrTx/>
        <a:buSzTx/>
        <a:buFontTx/>
        <a:buNone/>
        <a:tabLst/>
        <a:defRPr sz="8700" b="0" i="0" u="none" strike="noStrike" cap="all" spc="0" baseline="0">
          <a:solidFill>
            <a:schemeClr val="accent1"/>
          </a:solidFill>
          <a:uFillTx/>
          <a:latin typeface="+mn-lt"/>
          <a:ea typeface="+mn-ea"/>
          <a:cs typeface="+mn-cs"/>
          <a:sym typeface="DIN Condensed Bold"/>
        </a:defRPr>
      </a:lvl6pPr>
      <a:lvl7pPr marL="0" marR="0" indent="0" algn="l" defTabSz="825500" rtl="0" latinLnBrk="0">
        <a:lnSpc>
          <a:spcPct val="80000"/>
        </a:lnSpc>
        <a:spcBef>
          <a:spcPts val="3900"/>
        </a:spcBef>
        <a:spcAft>
          <a:spcPts val="0"/>
        </a:spcAft>
        <a:buClrTx/>
        <a:buSzTx/>
        <a:buFontTx/>
        <a:buNone/>
        <a:tabLst/>
        <a:defRPr sz="8700" b="0" i="0" u="none" strike="noStrike" cap="all" spc="0" baseline="0">
          <a:solidFill>
            <a:schemeClr val="accent1"/>
          </a:solidFill>
          <a:uFillTx/>
          <a:latin typeface="+mn-lt"/>
          <a:ea typeface="+mn-ea"/>
          <a:cs typeface="+mn-cs"/>
          <a:sym typeface="DIN Condensed Bold"/>
        </a:defRPr>
      </a:lvl7pPr>
      <a:lvl8pPr marL="0" marR="0" indent="0" algn="l" defTabSz="825500" rtl="0" latinLnBrk="0">
        <a:lnSpc>
          <a:spcPct val="80000"/>
        </a:lnSpc>
        <a:spcBef>
          <a:spcPts val="3900"/>
        </a:spcBef>
        <a:spcAft>
          <a:spcPts val="0"/>
        </a:spcAft>
        <a:buClrTx/>
        <a:buSzTx/>
        <a:buFontTx/>
        <a:buNone/>
        <a:tabLst/>
        <a:defRPr sz="8700" b="0" i="0" u="none" strike="noStrike" cap="all" spc="0" baseline="0">
          <a:solidFill>
            <a:schemeClr val="accent1"/>
          </a:solidFill>
          <a:uFillTx/>
          <a:latin typeface="+mn-lt"/>
          <a:ea typeface="+mn-ea"/>
          <a:cs typeface="+mn-cs"/>
          <a:sym typeface="DIN Condensed Bold"/>
        </a:defRPr>
      </a:lvl8pPr>
      <a:lvl9pPr marL="0" marR="0" indent="0" algn="l" defTabSz="825500" rtl="0" latinLnBrk="0">
        <a:lnSpc>
          <a:spcPct val="80000"/>
        </a:lnSpc>
        <a:spcBef>
          <a:spcPts val="3900"/>
        </a:spcBef>
        <a:spcAft>
          <a:spcPts val="0"/>
        </a:spcAft>
        <a:buClrTx/>
        <a:buSzTx/>
        <a:buFontTx/>
        <a:buNone/>
        <a:tabLst/>
        <a:defRPr sz="8700" b="0" i="0" u="none" strike="noStrike" cap="all" spc="0" baseline="0">
          <a:solidFill>
            <a:schemeClr val="accent1"/>
          </a:solidFill>
          <a:uFillTx/>
          <a:latin typeface="+mn-lt"/>
          <a:ea typeface="+mn-ea"/>
          <a:cs typeface="+mn-cs"/>
          <a:sym typeface="DIN Condensed Bold"/>
        </a:defRPr>
      </a:lvl9pPr>
    </p:titleStyle>
    <p:bodyStyle>
      <a:lvl1pPr marL="635000" marR="0" indent="-635000" algn="l" defTabSz="825500" rtl="0" latinLnBrk="0">
        <a:lnSpc>
          <a:spcPct val="100000"/>
        </a:lnSpc>
        <a:spcBef>
          <a:spcPts val="3900"/>
        </a:spcBef>
        <a:spcAft>
          <a:spcPts val="0"/>
        </a:spcAft>
        <a:buClr>
          <a:schemeClr val="accent1">
            <a:satOff val="-4060"/>
          </a:schemeClr>
        </a:buClr>
        <a:buSzPct val="104999"/>
        <a:buFont typeface="Avenir Next Regular"/>
        <a:buChar char="▸"/>
        <a:tabLst/>
        <a:defRPr sz="4800" b="0" i="0" u="none" strike="noStrike" cap="none" spc="0" baseline="0">
          <a:solidFill>
            <a:srgbClr val="838787"/>
          </a:solidFill>
          <a:uFillTx/>
          <a:latin typeface="Avenir Next Medium"/>
          <a:ea typeface="Avenir Next Medium"/>
          <a:cs typeface="Avenir Next Medium"/>
          <a:sym typeface="Avenir Next Medium"/>
        </a:defRPr>
      </a:lvl1pPr>
      <a:lvl2pPr marL="1270000" marR="0" indent="-635000" algn="l" defTabSz="825500" rtl="0" latinLnBrk="0">
        <a:lnSpc>
          <a:spcPct val="100000"/>
        </a:lnSpc>
        <a:spcBef>
          <a:spcPts val="3900"/>
        </a:spcBef>
        <a:spcAft>
          <a:spcPts val="0"/>
        </a:spcAft>
        <a:buClr>
          <a:schemeClr val="accent1">
            <a:satOff val="-4060"/>
          </a:schemeClr>
        </a:buClr>
        <a:buSzPct val="104999"/>
        <a:buFont typeface="Avenir Next Regular"/>
        <a:buChar char="▸"/>
        <a:tabLst/>
        <a:defRPr sz="4800" b="0" i="0" u="none" strike="noStrike" cap="none" spc="0" baseline="0">
          <a:solidFill>
            <a:srgbClr val="838787"/>
          </a:solidFill>
          <a:uFillTx/>
          <a:latin typeface="Avenir Next Medium"/>
          <a:ea typeface="Avenir Next Medium"/>
          <a:cs typeface="Avenir Next Medium"/>
          <a:sym typeface="Avenir Next Medium"/>
        </a:defRPr>
      </a:lvl2pPr>
      <a:lvl3pPr marL="1905000" marR="0" indent="-635000" algn="l" defTabSz="825500" rtl="0" latinLnBrk="0">
        <a:lnSpc>
          <a:spcPct val="100000"/>
        </a:lnSpc>
        <a:spcBef>
          <a:spcPts val="3900"/>
        </a:spcBef>
        <a:spcAft>
          <a:spcPts val="0"/>
        </a:spcAft>
        <a:buClr>
          <a:schemeClr val="accent1">
            <a:satOff val="-4060"/>
          </a:schemeClr>
        </a:buClr>
        <a:buSzPct val="104999"/>
        <a:buFont typeface="Avenir Next Regular"/>
        <a:buChar char="▸"/>
        <a:tabLst/>
        <a:defRPr sz="4800" b="0" i="0" u="none" strike="noStrike" cap="none" spc="0" baseline="0">
          <a:solidFill>
            <a:srgbClr val="838787"/>
          </a:solidFill>
          <a:uFillTx/>
          <a:latin typeface="Avenir Next Medium"/>
          <a:ea typeface="Avenir Next Medium"/>
          <a:cs typeface="Avenir Next Medium"/>
          <a:sym typeface="Avenir Next Medium"/>
        </a:defRPr>
      </a:lvl3pPr>
      <a:lvl4pPr marL="2540000" marR="0" indent="-635000" algn="l" defTabSz="825500" rtl="0" latinLnBrk="0">
        <a:lnSpc>
          <a:spcPct val="100000"/>
        </a:lnSpc>
        <a:spcBef>
          <a:spcPts val="3900"/>
        </a:spcBef>
        <a:spcAft>
          <a:spcPts val="0"/>
        </a:spcAft>
        <a:buClr>
          <a:schemeClr val="accent1">
            <a:satOff val="-4060"/>
          </a:schemeClr>
        </a:buClr>
        <a:buSzPct val="104999"/>
        <a:buFont typeface="Avenir Next Regular"/>
        <a:buChar char="▸"/>
        <a:tabLst/>
        <a:defRPr sz="4800" b="0" i="0" u="none" strike="noStrike" cap="none" spc="0" baseline="0">
          <a:solidFill>
            <a:srgbClr val="838787"/>
          </a:solidFill>
          <a:uFillTx/>
          <a:latin typeface="Avenir Next Medium"/>
          <a:ea typeface="Avenir Next Medium"/>
          <a:cs typeface="Avenir Next Medium"/>
          <a:sym typeface="Avenir Next Medium"/>
        </a:defRPr>
      </a:lvl4pPr>
      <a:lvl5pPr marL="3175000" marR="0" indent="-635000" algn="l" defTabSz="825500" rtl="0" latinLnBrk="0">
        <a:lnSpc>
          <a:spcPct val="100000"/>
        </a:lnSpc>
        <a:spcBef>
          <a:spcPts val="3900"/>
        </a:spcBef>
        <a:spcAft>
          <a:spcPts val="0"/>
        </a:spcAft>
        <a:buClr>
          <a:schemeClr val="accent1">
            <a:satOff val="-4060"/>
          </a:schemeClr>
        </a:buClr>
        <a:buSzPct val="104999"/>
        <a:buFont typeface="Avenir Next Regular"/>
        <a:buChar char="▸"/>
        <a:tabLst/>
        <a:defRPr sz="4800" b="0" i="0" u="none" strike="noStrike" cap="none" spc="0" baseline="0">
          <a:solidFill>
            <a:srgbClr val="838787"/>
          </a:solidFill>
          <a:uFillTx/>
          <a:latin typeface="Avenir Next Medium"/>
          <a:ea typeface="Avenir Next Medium"/>
          <a:cs typeface="Avenir Next Medium"/>
          <a:sym typeface="Avenir Next Medium"/>
        </a:defRPr>
      </a:lvl5pPr>
      <a:lvl6pPr marL="3810000" marR="0" indent="-635000" algn="l" defTabSz="825500" rtl="0" latinLnBrk="0">
        <a:lnSpc>
          <a:spcPct val="100000"/>
        </a:lnSpc>
        <a:spcBef>
          <a:spcPts val="3900"/>
        </a:spcBef>
        <a:spcAft>
          <a:spcPts val="0"/>
        </a:spcAft>
        <a:buClr>
          <a:schemeClr val="accent1">
            <a:satOff val="-4060"/>
          </a:schemeClr>
        </a:buClr>
        <a:buSzPct val="104999"/>
        <a:buFont typeface="Avenir Next Regular"/>
        <a:buChar char="▸"/>
        <a:tabLst/>
        <a:defRPr sz="4800" b="0" i="0" u="none" strike="noStrike" cap="none" spc="0" baseline="0">
          <a:solidFill>
            <a:srgbClr val="838787"/>
          </a:solidFill>
          <a:uFillTx/>
          <a:latin typeface="Avenir Next Medium"/>
          <a:ea typeface="Avenir Next Medium"/>
          <a:cs typeface="Avenir Next Medium"/>
          <a:sym typeface="Avenir Next Medium"/>
        </a:defRPr>
      </a:lvl6pPr>
      <a:lvl7pPr marL="4445000" marR="0" indent="-635000" algn="l" defTabSz="825500" rtl="0" latinLnBrk="0">
        <a:lnSpc>
          <a:spcPct val="100000"/>
        </a:lnSpc>
        <a:spcBef>
          <a:spcPts val="3900"/>
        </a:spcBef>
        <a:spcAft>
          <a:spcPts val="0"/>
        </a:spcAft>
        <a:buClr>
          <a:schemeClr val="accent1">
            <a:satOff val="-4060"/>
          </a:schemeClr>
        </a:buClr>
        <a:buSzPct val="104999"/>
        <a:buFont typeface="Avenir Next Regular"/>
        <a:buChar char="▸"/>
        <a:tabLst/>
        <a:defRPr sz="4800" b="0" i="0" u="none" strike="noStrike" cap="none" spc="0" baseline="0">
          <a:solidFill>
            <a:srgbClr val="838787"/>
          </a:solidFill>
          <a:uFillTx/>
          <a:latin typeface="Avenir Next Medium"/>
          <a:ea typeface="Avenir Next Medium"/>
          <a:cs typeface="Avenir Next Medium"/>
          <a:sym typeface="Avenir Next Medium"/>
        </a:defRPr>
      </a:lvl7pPr>
      <a:lvl8pPr marL="5080000" marR="0" indent="-635000" algn="l" defTabSz="825500" rtl="0" latinLnBrk="0">
        <a:lnSpc>
          <a:spcPct val="100000"/>
        </a:lnSpc>
        <a:spcBef>
          <a:spcPts val="3900"/>
        </a:spcBef>
        <a:spcAft>
          <a:spcPts val="0"/>
        </a:spcAft>
        <a:buClr>
          <a:schemeClr val="accent1">
            <a:satOff val="-4060"/>
          </a:schemeClr>
        </a:buClr>
        <a:buSzPct val="104999"/>
        <a:buFont typeface="Avenir Next Regular"/>
        <a:buChar char="▸"/>
        <a:tabLst/>
        <a:defRPr sz="4800" b="0" i="0" u="none" strike="noStrike" cap="none" spc="0" baseline="0">
          <a:solidFill>
            <a:srgbClr val="838787"/>
          </a:solidFill>
          <a:uFillTx/>
          <a:latin typeface="Avenir Next Medium"/>
          <a:ea typeface="Avenir Next Medium"/>
          <a:cs typeface="Avenir Next Medium"/>
          <a:sym typeface="Avenir Next Medium"/>
        </a:defRPr>
      </a:lvl8pPr>
      <a:lvl9pPr marL="5715000" marR="0" indent="-635000" algn="l" defTabSz="825500" rtl="0" latinLnBrk="0">
        <a:lnSpc>
          <a:spcPct val="100000"/>
        </a:lnSpc>
        <a:spcBef>
          <a:spcPts val="3900"/>
        </a:spcBef>
        <a:spcAft>
          <a:spcPts val="0"/>
        </a:spcAft>
        <a:buClr>
          <a:schemeClr val="accent1">
            <a:satOff val="-4060"/>
          </a:schemeClr>
        </a:buClr>
        <a:buSzPct val="104999"/>
        <a:buFont typeface="Avenir Next Regular"/>
        <a:buChar char="▸"/>
        <a:tabLst/>
        <a:defRPr sz="4800" b="0" i="0" u="none" strike="noStrike" cap="none" spc="0" baseline="0">
          <a:solidFill>
            <a:srgbClr val="838787"/>
          </a:solidFill>
          <a:uFillTx/>
          <a:latin typeface="Avenir Next Medium"/>
          <a:ea typeface="Avenir Next Medium"/>
          <a:cs typeface="Avenir Next Medium"/>
          <a:sym typeface="Avenir Next Medium"/>
        </a:defRPr>
      </a:lvl9pPr>
    </p:bodyStyle>
    <p:otherStyle>
      <a:lvl1pPr marL="0" marR="0" indent="0" algn="r" defTabSz="825500" latinLnBrk="0">
        <a:lnSpc>
          <a:spcPct val="8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DIN Alternate Bold"/>
        </a:defRPr>
      </a:lvl1pPr>
      <a:lvl2pPr marL="0" marR="0" indent="228600" algn="r" defTabSz="825500" latinLnBrk="0">
        <a:lnSpc>
          <a:spcPct val="8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DIN Alternate Bold"/>
        </a:defRPr>
      </a:lvl2pPr>
      <a:lvl3pPr marL="0" marR="0" indent="457200" algn="r" defTabSz="825500" latinLnBrk="0">
        <a:lnSpc>
          <a:spcPct val="8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DIN Alternate Bold"/>
        </a:defRPr>
      </a:lvl3pPr>
      <a:lvl4pPr marL="0" marR="0" indent="685800" algn="r" defTabSz="825500" latinLnBrk="0">
        <a:lnSpc>
          <a:spcPct val="8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DIN Alternate Bold"/>
        </a:defRPr>
      </a:lvl4pPr>
      <a:lvl5pPr marL="0" marR="0" indent="914400" algn="r" defTabSz="825500" latinLnBrk="0">
        <a:lnSpc>
          <a:spcPct val="8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DIN Alternate Bold"/>
        </a:defRPr>
      </a:lvl5pPr>
      <a:lvl6pPr marL="0" marR="0" indent="1143000" algn="r" defTabSz="825500" latinLnBrk="0">
        <a:lnSpc>
          <a:spcPct val="8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DIN Alternate Bold"/>
        </a:defRPr>
      </a:lvl6pPr>
      <a:lvl7pPr marL="0" marR="0" indent="1371600" algn="r" defTabSz="825500" latinLnBrk="0">
        <a:lnSpc>
          <a:spcPct val="8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DIN Alternate Bold"/>
        </a:defRPr>
      </a:lvl7pPr>
      <a:lvl8pPr marL="0" marR="0" indent="1600200" algn="r" defTabSz="825500" latinLnBrk="0">
        <a:lnSpc>
          <a:spcPct val="8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DIN Alternate Bold"/>
        </a:defRPr>
      </a:lvl8pPr>
      <a:lvl9pPr marL="0" marR="0" indent="1828800" algn="r" defTabSz="825500" latinLnBrk="0">
        <a:lnSpc>
          <a:spcPct val="8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DIN Alternate Bol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9.xml"/><Relationship Id="rId5" Type="http://schemas.openxmlformats.org/officeDocument/2006/relationships/image" Target="../media/image12.png"/><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Covid bed slot booking system"/>
          <p:cNvSpPr txBox="1">
            <a:spLocks noGrp="1"/>
          </p:cNvSpPr>
          <p:nvPr>
            <p:ph type="ctrTitle"/>
          </p:nvPr>
        </p:nvSpPr>
        <p:spPr>
          <a:xfrm>
            <a:off x="150361" y="3784233"/>
            <a:ext cx="24195667" cy="4881004"/>
          </a:xfrm>
          <a:prstGeom prst="rect">
            <a:avLst/>
          </a:prstGeom>
        </p:spPr>
        <p:txBody>
          <a:bodyPr/>
          <a:lstStyle/>
          <a:p>
            <a:pPr defTabSz="495300">
              <a:defRPr sz="18180"/>
            </a:pPr>
            <a:r>
              <a:t>Covid bed slot booking </a:t>
            </a:r>
            <a:r>
              <a:rPr sz="19440"/>
              <a:t>system</a:t>
            </a:r>
          </a:p>
        </p:txBody>
      </p:sp>
      <p:sp>
        <p:nvSpPr>
          <p:cNvPr id="167" name="Amogh s Bharadwaj (1dt19cs013)…"/>
          <p:cNvSpPr txBox="1">
            <a:spLocks noGrp="1"/>
          </p:cNvSpPr>
          <p:nvPr>
            <p:ph type="subTitle" sz="quarter" idx="1"/>
          </p:nvPr>
        </p:nvSpPr>
        <p:spPr>
          <a:xfrm>
            <a:off x="762000" y="9677400"/>
            <a:ext cx="22860000" cy="2540000"/>
          </a:xfrm>
          <a:prstGeom prst="rect">
            <a:avLst/>
          </a:prstGeom>
        </p:spPr>
        <p:txBody>
          <a:bodyPr/>
          <a:lstStyle/>
          <a:p>
            <a:pPr lvl="1" algn="r" defTabSz="817244">
              <a:spcBef>
                <a:spcPts val="3100"/>
              </a:spcBef>
              <a:defRPr sz="7623"/>
            </a:pPr>
            <a:r>
              <a:t>Amogh s Bharadwaj (1dt19cs013)</a:t>
            </a:r>
          </a:p>
          <a:p>
            <a:pPr lvl="1" algn="r" defTabSz="817244">
              <a:spcBef>
                <a:spcPts val="3100"/>
              </a:spcBef>
              <a:defRPr sz="7623"/>
            </a:pPr>
            <a:r>
              <a:t>H vishwajit (1dt19cs051)</a:t>
            </a:r>
          </a:p>
        </p:txBody>
      </p:sp>
      <p:sp>
        <p:nvSpPr>
          <p:cNvPr id="168" name="Dbms  mini project"/>
          <p:cNvSpPr txBox="1"/>
          <p:nvPr/>
        </p:nvSpPr>
        <p:spPr>
          <a:xfrm>
            <a:off x="288064" y="894405"/>
            <a:ext cx="22860001" cy="2540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pPr lvl="1">
              <a:lnSpc>
                <a:spcPct val="80000"/>
              </a:lnSpc>
              <a:spcBef>
                <a:spcPts val="3200"/>
              </a:spcBef>
              <a:defRPr sz="7700" cap="all">
                <a:solidFill>
                  <a:srgbClr val="A6AAA9"/>
                </a:solidFill>
                <a:latin typeface="DIN Alternate Bold"/>
                <a:ea typeface="DIN Alternate Bold"/>
                <a:cs typeface="DIN Alternate Bold"/>
                <a:sym typeface="DIN Alternate Bold"/>
              </a:defRPr>
            </a:pPr>
            <a:r>
              <a:t>Dbms  mini project</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type="lt">
                                    <p:tmAbs val="100"/>
                                  </p:iterate>
                                  <p:childTnLst>
                                    <p:set>
                                      <p:cBhvr>
                                        <p:cTn id="6" fill="hold"/>
                                        <p:tgtEl>
                                          <p:spTgt spid="168"/>
                                        </p:tgtEl>
                                        <p:attrNameLst>
                                          <p:attrName>style.visibility</p:attrName>
                                        </p:attrNameLst>
                                      </p:cBhvr>
                                      <p:to>
                                        <p:strVal val="visible"/>
                                      </p:to>
                                    </p:set>
                                  </p:childTnLst>
                                </p:cTn>
                              </p:par>
                            </p:childTnLst>
                          </p:cTn>
                        </p:par>
                        <p:par>
                          <p:cTn id="7" fill="hold">
                            <p:stCondLst>
                              <p:cond delay="0"/>
                            </p:stCondLst>
                            <p:childTnLst>
                              <p:par>
                                <p:cTn id="8" presetID="10" presetClass="entr" fill="hold" grpId="2" nodeType="afterEffect">
                                  <p:stCondLst>
                                    <p:cond delay="0"/>
                                  </p:stCondLst>
                                  <p:iterate type="lt">
                                    <p:tmAbs val="0"/>
                                  </p:iterate>
                                  <p:childTnLst>
                                    <p:set>
                                      <p:cBhvr>
                                        <p:cTn id="9" fill="hold"/>
                                        <p:tgtEl>
                                          <p:spTgt spid="166"/>
                                        </p:tgtEl>
                                        <p:attrNameLst>
                                          <p:attrName>style.visibility</p:attrName>
                                        </p:attrNameLst>
                                      </p:cBhvr>
                                      <p:to>
                                        <p:strVal val="visible"/>
                                      </p:to>
                                    </p:set>
                                    <p:animEffect transition="in" filter="fade">
                                      <p:cBhvr>
                                        <p:cTn id="10" dur="15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 grpId="2" animBg="1" advAuto="0"/>
      <p:bldP spid="168" grpId="1" animBg="1" advAuto="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Implementation"/>
          <p:cNvSpPr txBox="1">
            <a:spLocks noGrp="1"/>
          </p:cNvSpPr>
          <p:nvPr>
            <p:ph type="body" idx="21"/>
          </p:nvPr>
        </p:nvSpPr>
        <p:spPr>
          <a:prstGeom prst="rect">
            <a:avLst/>
          </a:prstGeom>
        </p:spPr>
        <p:txBody>
          <a:bodyPr/>
          <a:lstStyle/>
          <a:p>
            <a:r>
              <a:t>Implementation</a:t>
            </a:r>
          </a:p>
        </p:txBody>
      </p:sp>
      <p:sp>
        <p:nvSpPr>
          <p:cNvPr id="270" name="Back-end development"/>
          <p:cNvSpPr txBox="1">
            <a:spLocks noGrp="1"/>
          </p:cNvSpPr>
          <p:nvPr>
            <p:ph type="title"/>
          </p:nvPr>
        </p:nvSpPr>
        <p:spPr>
          <a:prstGeom prst="rect">
            <a:avLst/>
          </a:prstGeom>
        </p:spPr>
        <p:txBody>
          <a:bodyPr/>
          <a:lstStyle>
            <a:lvl1pPr defTabSz="685165">
              <a:spcBef>
                <a:spcPts val="3200"/>
              </a:spcBef>
              <a:defRPr sz="7221"/>
            </a:lvl1pPr>
          </a:lstStyle>
          <a:p>
            <a:r>
              <a:t>Back-end development</a:t>
            </a:r>
          </a:p>
        </p:txBody>
      </p:sp>
      <p:sp>
        <p:nvSpPr>
          <p:cNvPr id="271" name="Python Flask —…"/>
          <p:cNvSpPr txBox="1">
            <a:spLocks noGrp="1"/>
          </p:cNvSpPr>
          <p:nvPr>
            <p:ph type="body" idx="1"/>
          </p:nvPr>
        </p:nvSpPr>
        <p:spPr>
          <a:prstGeom prst="rect">
            <a:avLst/>
          </a:prstGeom>
        </p:spPr>
        <p:txBody>
          <a:bodyPr/>
          <a:lstStyle/>
          <a:p>
            <a:pPr marL="463550" indent="-463550" defTabSz="602615">
              <a:spcBef>
                <a:spcPts val="2800"/>
              </a:spcBef>
              <a:defRPr sz="3504"/>
            </a:pPr>
            <a:r>
              <a:t>Python Flask —</a:t>
            </a:r>
          </a:p>
          <a:p>
            <a:pPr marL="463550" indent="-463550" defTabSz="602615">
              <a:spcBef>
                <a:spcPts val="2800"/>
              </a:spcBef>
              <a:defRPr sz="3504"/>
            </a:pPr>
            <a:endParaRPr/>
          </a:p>
          <a:p>
            <a:pPr marL="463550" indent="-463550" defTabSz="602615">
              <a:spcBef>
                <a:spcPts val="2800"/>
              </a:spcBef>
              <a:defRPr sz="3504"/>
            </a:pPr>
            <a:endParaRPr/>
          </a:p>
          <a:p>
            <a:pPr marL="463550" indent="-463550" defTabSz="602615">
              <a:spcBef>
                <a:spcPts val="2800"/>
              </a:spcBef>
              <a:defRPr sz="3504"/>
            </a:pPr>
            <a:r>
              <a:t>Apache</a:t>
            </a:r>
          </a:p>
          <a:p>
            <a:pPr marL="463550" indent="-463550" defTabSz="602615">
              <a:spcBef>
                <a:spcPts val="2800"/>
              </a:spcBef>
              <a:defRPr sz="3504"/>
            </a:pPr>
            <a:endParaRPr/>
          </a:p>
          <a:p>
            <a:pPr marL="463550" indent="-463550" defTabSz="602615">
              <a:spcBef>
                <a:spcPts val="2800"/>
              </a:spcBef>
              <a:defRPr sz="3504"/>
            </a:pPr>
            <a:endParaRPr/>
          </a:p>
          <a:p>
            <a:pPr marL="463550" indent="-463550" defTabSz="602615">
              <a:spcBef>
                <a:spcPts val="2800"/>
              </a:spcBef>
              <a:defRPr sz="3504"/>
            </a:pPr>
            <a:r>
              <a:t>MySQL</a:t>
            </a:r>
          </a:p>
        </p:txBody>
      </p:sp>
      <p:pic>
        <p:nvPicPr>
          <p:cNvPr id="272" name="kisspng-flask-python-web-framework-web-application-tutoria-5af1dbb7356648.7365332715257998632187.png" descr="kisspng-flask-python-web-framework-web-application-tutoria-5af1dbb7356648.7365332715257998632187.png"/>
          <p:cNvPicPr>
            <a:picLocks noChangeAspect="1"/>
          </p:cNvPicPr>
          <p:nvPr/>
        </p:nvPicPr>
        <p:blipFill>
          <a:blip r:embed="rId2"/>
          <a:stretch>
            <a:fillRect/>
          </a:stretch>
        </p:blipFill>
        <p:spPr>
          <a:xfrm>
            <a:off x="4512326" y="3454160"/>
            <a:ext cx="2850683" cy="2311257"/>
          </a:xfrm>
          <a:prstGeom prst="rect">
            <a:avLst/>
          </a:prstGeom>
          <a:ln w="12700">
            <a:miter lim="400000"/>
          </a:ln>
        </p:spPr>
      </p:pic>
      <p:pic>
        <p:nvPicPr>
          <p:cNvPr id="273" name="PngItem_28248.png" descr="PngItem_28248.png"/>
          <p:cNvPicPr>
            <a:picLocks noChangeAspect="1"/>
          </p:cNvPicPr>
          <p:nvPr/>
        </p:nvPicPr>
        <p:blipFill>
          <a:blip r:embed="rId3"/>
          <a:stretch>
            <a:fillRect/>
          </a:stretch>
        </p:blipFill>
        <p:spPr>
          <a:xfrm>
            <a:off x="4068669" y="7305198"/>
            <a:ext cx="1308164" cy="2311257"/>
          </a:xfrm>
          <a:prstGeom prst="rect">
            <a:avLst/>
          </a:prstGeom>
          <a:ln w="12700">
            <a:miter lim="400000"/>
          </a:ln>
        </p:spPr>
      </p:pic>
      <p:pic>
        <p:nvPicPr>
          <p:cNvPr id="274" name="PngItem_1512544.png" descr="PngItem_1512544.png"/>
          <p:cNvPicPr>
            <a:picLocks noChangeAspect="1"/>
          </p:cNvPicPr>
          <p:nvPr/>
        </p:nvPicPr>
        <p:blipFill>
          <a:blip r:embed="rId4"/>
          <a:stretch>
            <a:fillRect/>
          </a:stretch>
        </p:blipFill>
        <p:spPr>
          <a:xfrm>
            <a:off x="3222763" y="10122741"/>
            <a:ext cx="4309543" cy="2238367"/>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1" nodeType="clickEffect">
                                  <p:stCondLst>
                                    <p:cond delay="0"/>
                                  </p:stCondLst>
                                  <p:iterate type="lt">
                                    <p:tmAbs val="0"/>
                                  </p:iterate>
                                  <p:childTnLst>
                                    <p:set>
                                      <p:cBhvr>
                                        <p:cTn id="6" fill="hold"/>
                                        <p:tgtEl>
                                          <p:spTgt spid="271"/>
                                        </p:tgtEl>
                                        <p:attrNameLst>
                                          <p:attrName>style.visibility</p:attrName>
                                        </p:attrNameLst>
                                      </p:cBhvr>
                                      <p:to>
                                        <p:strVal val="visible"/>
                                      </p:to>
                                    </p:set>
                                    <p:animEffect transition="in" filter="fade">
                                      <p:cBhvr>
                                        <p:cTn id="7" dur="2000"/>
                                        <p:tgtEl>
                                          <p:spTgt spid="271"/>
                                        </p:tgtEl>
                                      </p:cBhvr>
                                    </p:animEffect>
                                  </p:childTnLst>
                                </p:cTn>
                              </p:par>
                            </p:childTnLst>
                          </p:cTn>
                        </p:par>
                        <p:par>
                          <p:cTn id="8" fill="hold">
                            <p:stCondLst>
                              <p:cond delay="2000"/>
                            </p:stCondLst>
                            <p:childTnLst>
                              <p:par>
                                <p:cTn id="9" presetID="1" presetClass="entr" presetSubtype="0" fill="hold" grpId="2" nodeType="afterEffect">
                                  <p:stCondLst>
                                    <p:cond delay="100"/>
                                  </p:stCondLst>
                                  <p:iterate>
                                    <p:tmAbs val="0"/>
                                  </p:iterate>
                                  <p:childTnLst>
                                    <p:set>
                                      <p:cBhvr>
                                        <p:cTn id="10" fill="hold"/>
                                        <p:tgtEl>
                                          <p:spTgt spid="272"/>
                                        </p:tgtEl>
                                        <p:attrNameLst>
                                          <p:attrName>style.visibility</p:attrName>
                                        </p:attrNameLst>
                                      </p:cBhvr>
                                      <p:to>
                                        <p:strVal val="visible"/>
                                      </p:to>
                                    </p:set>
                                  </p:childTnLst>
                                </p:cTn>
                              </p:par>
                            </p:childTnLst>
                          </p:cTn>
                        </p:par>
                        <p:par>
                          <p:cTn id="11" fill="hold">
                            <p:stCondLst>
                              <p:cond delay="2100"/>
                            </p:stCondLst>
                            <p:childTnLst>
                              <p:par>
                                <p:cTn id="12" presetID="1" presetClass="entr" presetSubtype="0" fill="hold" grpId="3" nodeType="afterEffect">
                                  <p:stCondLst>
                                    <p:cond delay="300"/>
                                  </p:stCondLst>
                                  <p:iterate>
                                    <p:tmAbs val="0"/>
                                  </p:iterate>
                                  <p:childTnLst>
                                    <p:set>
                                      <p:cBhvr>
                                        <p:cTn id="13" fill="hold"/>
                                        <p:tgtEl>
                                          <p:spTgt spid="273"/>
                                        </p:tgtEl>
                                        <p:attrNameLst>
                                          <p:attrName>style.visibility</p:attrName>
                                        </p:attrNameLst>
                                      </p:cBhvr>
                                      <p:to>
                                        <p:strVal val="visible"/>
                                      </p:to>
                                    </p:set>
                                  </p:childTnLst>
                                </p:cTn>
                              </p:par>
                            </p:childTnLst>
                          </p:cTn>
                        </p:par>
                        <p:par>
                          <p:cTn id="14" fill="hold">
                            <p:stCondLst>
                              <p:cond delay="2400"/>
                            </p:stCondLst>
                            <p:childTnLst>
                              <p:par>
                                <p:cTn id="15" presetID="1" presetClass="entr" presetSubtype="0" fill="hold" grpId="4" nodeType="afterEffect">
                                  <p:stCondLst>
                                    <p:cond delay="300"/>
                                  </p:stCondLst>
                                  <p:iterate>
                                    <p:tmAbs val="0"/>
                                  </p:iterate>
                                  <p:childTnLst>
                                    <p:set>
                                      <p:cBhvr>
                                        <p:cTn id="16" fill="hold"/>
                                        <p:tgtEl>
                                          <p:spTgt spid="2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 grpId="1" animBg="1" advAuto="0"/>
      <p:bldP spid="272" grpId="2" animBg="1" advAuto="0"/>
      <p:bldP spid="273" grpId="3" animBg="1" advAuto="0"/>
      <p:bldP spid="274" grpId="4" animBg="1"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connectivity"/>
          <p:cNvSpPr txBox="1">
            <a:spLocks noGrp="1"/>
          </p:cNvSpPr>
          <p:nvPr>
            <p:ph type="body" idx="21"/>
          </p:nvPr>
        </p:nvSpPr>
        <p:spPr>
          <a:prstGeom prst="rect">
            <a:avLst/>
          </a:prstGeom>
        </p:spPr>
        <p:txBody>
          <a:bodyPr/>
          <a:lstStyle/>
          <a:p>
            <a:r>
              <a:t>connectivity </a:t>
            </a:r>
          </a:p>
        </p:txBody>
      </p:sp>
      <p:sp>
        <p:nvSpPr>
          <p:cNvPr id="277" name="Data base connectivity"/>
          <p:cNvSpPr txBox="1">
            <a:spLocks noGrp="1"/>
          </p:cNvSpPr>
          <p:nvPr>
            <p:ph type="title"/>
          </p:nvPr>
        </p:nvSpPr>
        <p:spPr>
          <a:xfrm>
            <a:off x="359154" y="2146300"/>
            <a:ext cx="22860001" cy="1016000"/>
          </a:xfrm>
          <a:prstGeom prst="rect">
            <a:avLst/>
          </a:prstGeom>
        </p:spPr>
        <p:txBody>
          <a:bodyPr/>
          <a:lstStyle>
            <a:lvl1pPr defTabSz="685165">
              <a:spcBef>
                <a:spcPts val="3200"/>
              </a:spcBef>
              <a:defRPr sz="7221"/>
            </a:lvl1pPr>
          </a:lstStyle>
          <a:p>
            <a:r>
              <a:t>Data base connectivity </a:t>
            </a:r>
          </a:p>
        </p:txBody>
      </p:sp>
      <p:pic>
        <p:nvPicPr>
          <p:cNvPr id="278" name="WhatsApp Image 2022-02-12 at 12.17.49 AM.jpeg" descr="WhatsApp Image 2022-02-12 at 12.17.49 AM.jpeg"/>
          <p:cNvPicPr>
            <a:picLocks noChangeAspect="1"/>
          </p:cNvPicPr>
          <p:nvPr/>
        </p:nvPicPr>
        <p:blipFill>
          <a:blip r:embed="rId2"/>
          <a:stretch>
            <a:fillRect/>
          </a:stretch>
        </p:blipFill>
        <p:spPr>
          <a:xfrm>
            <a:off x="600836" y="4064000"/>
            <a:ext cx="22693403" cy="6129828"/>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type="lt">
                                    <p:tmAbs val="100"/>
                                  </p:iterate>
                                  <p:childTnLst>
                                    <p:set>
                                      <p:cBhvr>
                                        <p:cTn id="6" fill="hold"/>
                                        <p:tgtEl>
                                          <p:spTgt spid="276"/>
                                        </p:tgtEl>
                                        <p:attrNameLst>
                                          <p:attrName>style.visibility</p:attrName>
                                        </p:attrNameLst>
                                      </p:cBhvr>
                                      <p:to>
                                        <p:strVal val="visible"/>
                                      </p:to>
                                    </p:set>
                                  </p:childTnLst>
                                </p:cTn>
                              </p:par>
                            </p:childTnLst>
                          </p:cTn>
                        </p:par>
                        <p:par>
                          <p:cTn id="7" fill="hold">
                            <p:stCondLst>
                              <p:cond delay="0"/>
                            </p:stCondLst>
                            <p:childTnLst>
                              <p:par>
                                <p:cTn id="8" presetID="10" presetClass="entr" fill="hold" grpId="2" nodeType="afterEffect">
                                  <p:stCondLst>
                                    <p:cond delay="0"/>
                                  </p:stCondLst>
                                  <p:iterate type="lt">
                                    <p:tmAbs val="0"/>
                                  </p:iterate>
                                  <p:childTnLst>
                                    <p:set>
                                      <p:cBhvr>
                                        <p:cTn id="9" fill="hold"/>
                                        <p:tgtEl>
                                          <p:spTgt spid="277"/>
                                        </p:tgtEl>
                                        <p:attrNameLst>
                                          <p:attrName>style.visibility</p:attrName>
                                        </p:attrNameLst>
                                      </p:cBhvr>
                                      <p:to>
                                        <p:strVal val="visible"/>
                                      </p:to>
                                    </p:set>
                                    <p:animEffect transition="in" filter="fade">
                                      <p:cBhvr>
                                        <p:cTn id="10" dur="2000"/>
                                        <p:tgtEl>
                                          <p:spTgt spid="277"/>
                                        </p:tgtEl>
                                      </p:cBhvr>
                                    </p:animEffect>
                                  </p:childTnLst>
                                </p:cTn>
                              </p:par>
                            </p:childTnLst>
                          </p:cTn>
                        </p:par>
                        <p:par>
                          <p:cTn id="11" fill="hold">
                            <p:stCondLst>
                              <p:cond delay="2000"/>
                            </p:stCondLst>
                            <p:childTnLst>
                              <p:par>
                                <p:cTn id="12" presetID="10" presetClass="entr" fill="hold" grpId="3" nodeType="afterEffect">
                                  <p:stCondLst>
                                    <p:cond delay="0"/>
                                  </p:stCondLst>
                                  <p:iterate>
                                    <p:tmAbs val="0"/>
                                  </p:iterate>
                                  <p:childTnLst>
                                    <p:set>
                                      <p:cBhvr>
                                        <p:cTn id="13" fill="hold"/>
                                        <p:tgtEl>
                                          <p:spTgt spid="278"/>
                                        </p:tgtEl>
                                        <p:attrNameLst>
                                          <p:attrName>style.visibility</p:attrName>
                                        </p:attrNameLst>
                                      </p:cBhvr>
                                      <p:to>
                                        <p:strVal val="visible"/>
                                      </p:to>
                                    </p:set>
                                    <p:animEffect transition="in" filter="fade">
                                      <p:cBhvr>
                                        <p:cTn id="14" dur="1000"/>
                                        <p:tgtEl>
                                          <p:spTgt spid="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 grpId="1" animBg="1" advAuto="0"/>
      <p:bldP spid="277" grpId="2" animBg="1" advAuto="0"/>
      <p:bldP spid="278" grpId="3"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 name="Snapshot"/>
          <p:cNvSpPr txBox="1">
            <a:spLocks noGrp="1"/>
          </p:cNvSpPr>
          <p:nvPr>
            <p:ph type="title"/>
          </p:nvPr>
        </p:nvSpPr>
        <p:spPr>
          <a:xfrm>
            <a:off x="762000" y="4990162"/>
            <a:ext cx="22860000" cy="3735675"/>
          </a:xfrm>
          <a:prstGeom prst="rect">
            <a:avLst/>
          </a:prstGeom>
        </p:spPr>
        <p:txBody>
          <a:bodyPr/>
          <a:lstStyle>
            <a:lvl1pPr algn="ctr" defTabSz="775969">
              <a:defRPr sz="28482"/>
            </a:lvl1pPr>
          </a:lstStyle>
          <a:p>
            <a:r>
              <a:t>Snapshot</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Snapshot"/>
          <p:cNvSpPr txBox="1">
            <a:spLocks noGrp="1"/>
          </p:cNvSpPr>
          <p:nvPr>
            <p:ph type="body" idx="21"/>
          </p:nvPr>
        </p:nvSpPr>
        <p:spPr>
          <a:prstGeom prst="rect">
            <a:avLst/>
          </a:prstGeom>
        </p:spPr>
        <p:txBody>
          <a:bodyPr/>
          <a:lstStyle/>
          <a:p>
            <a:r>
              <a:t>Snapshot</a:t>
            </a:r>
          </a:p>
        </p:txBody>
      </p:sp>
      <p:sp>
        <p:nvSpPr>
          <p:cNvPr id="283" name="Home"/>
          <p:cNvSpPr txBox="1">
            <a:spLocks noGrp="1"/>
          </p:cNvSpPr>
          <p:nvPr>
            <p:ph type="title"/>
          </p:nvPr>
        </p:nvSpPr>
        <p:spPr>
          <a:xfrm>
            <a:off x="762000" y="1900634"/>
            <a:ext cx="11811000" cy="1016001"/>
          </a:xfrm>
          <a:prstGeom prst="rect">
            <a:avLst/>
          </a:prstGeom>
        </p:spPr>
        <p:txBody>
          <a:bodyPr/>
          <a:lstStyle>
            <a:lvl1pPr defTabSz="536575">
              <a:spcBef>
                <a:spcPts val="2500"/>
              </a:spcBef>
              <a:defRPr sz="7214"/>
            </a:lvl1pPr>
          </a:lstStyle>
          <a:p>
            <a:r>
              <a:t>Home</a:t>
            </a:r>
          </a:p>
        </p:txBody>
      </p:sp>
      <p:pic>
        <p:nvPicPr>
          <p:cNvPr id="284" name="WhatsApp Image 2022-02-11 at 6.44.13 PM.jpeg" descr="WhatsApp Image 2022-02-11 at 6.44.13 PM.jpeg"/>
          <p:cNvPicPr>
            <a:picLocks noChangeAspect="1"/>
          </p:cNvPicPr>
          <p:nvPr/>
        </p:nvPicPr>
        <p:blipFill>
          <a:blip r:embed="rId2"/>
          <a:stretch>
            <a:fillRect/>
          </a:stretch>
        </p:blipFill>
        <p:spPr>
          <a:xfrm>
            <a:off x="208036" y="2898804"/>
            <a:ext cx="10470024" cy="4842386"/>
          </a:xfrm>
          <a:prstGeom prst="rect">
            <a:avLst/>
          </a:prstGeom>
          <a:ln w="12700">
            <a:miter lim="400000"/>
          </a:ln>
        </p:spPr>
      </p:pic>
      <p:pic>
        <p:nvPicPr>
          <p:cNvPr id="285" name="WhatsApp Image 2022-02-11 at 6.44.14 PM.jpeg" descr="WhatsApp Image 2022-02-11 at 6.44.14 PM.jpeg"/>
          <p:cNvPicPr>
            <a:picLocks noChangeAspect="1"/>
          </p:cNvPicPr>
          <p:nvPr/>
        </p:nvPicPr>
        <p:blipFill>
          <a:blip r:embed="rId3"/>
          <a:stretch>
            <a:fillRect/>
          </a:stretch>
        </p:blipFill>
        <p:spPr>
          <a:xfrm>
            <a:off x="12586872" y="7715398"/>
            <a:ext cx="10572991" cy="4890009"/>
          </a:xfrm>
          <a:prstGeom prst="rect">
            <a:avLst/>
          </a:prstGeom>
          <a:ln w="12700">
            <a:miter lim="400000"/>
          </a:ln>
        </p:spPr>
      </p:pic>
      <p:pic>
        <p:nvPicPr>
          <p:cNvPr id="286" name="WhatsApp Image 2022-02-11 at 6.44.15 PM.jpeg" descr="WhatsApp Image 2022-02-11 at 6.44.15 PM.jpeg"/>
          <p:cNvPicPr>
            <a:picLocks noChangeAspect="1"/>
          </p:cNvPicPr>
          <p:nvPr/>
        </p:nvPicPr>
        <p:blipFill>
          <a:blip r:embed="rId4"/>
          <a:stretch>
            <a:fillRect/>
          </a:stretch>
        </p:blipFill>
        <p:spPr>
          <a:xfrm>
            <a:off x="172138" y="7739209"/>
            <a:ext cx="10505515" cy="4842387"/>
          </a:xfrm>
          <a:prstGeom prst="rect">
            <a:avLst/>
          </a:prstGeom>
          <a:ln w="12700">
            <a:miter lim="400000"/>
          </a:ln>
        </p:spPr>
      </p:pic>
      <p:pic>
        <p:nvPicPr>
          <p:cNvPr id="287" name="Picture 15" descr="Picture 15"/>
          <p:cNvPicPr>
            <a:picLocks noChangeAspect="1"/>
          </p:cNvPicPr>
          <p:nvPr/>
        </p:nvPicPr>
        <p:blipFill>
          <a:blip r:embed="rId5"/>
          <a:stretch>
            <a:fillRect/>
          </a:stretch>
        </p:blipFill>
        <p:spPr>
          <a:xfrm>
            <a:off x="12581926" y="2874993"/>
            <a:ext cx="10582882" cy="4890008"/>
          </a:xfrm>
          <a:prstGeom prst="rect">
            <a:avLst/>
          </a:prstGeom>
          <a:ln w="12700">
            <a:miter lim="400000"/>
          </a:ln>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Snapshot"/>
          <p:cNvSpPr txBox="1">
            <a:spLocks noGrp="1"/>
          </p:cNvSpPr>
          <p:nvPr>
            <p:ph type="body" idx="21"/>
          </p:nvPr>
        </p:nvSpPr>
        <p:spPr>
          <a:prstGeom prst="rect">
            <a:avLst/>
          </a:prstGeom>
        </p:spPr>
        <p:txBody>
          <a:bodyPr/>
          <a:lstStyle/>
          <a:p>
            <a:r>
              <a:t>Snapshot</a:t>
            </a:r>
          </a:p>
        </p:txBody>
      </p:sp>
      <p:sp>
        <p:nvSpPr>
          <p:cNvPr id="290" name="Admin"/>
          <p:cNvSpPr txBox="1">
            <a:spLocks noGrp="1"/>
          </p:cNvSpPr>
          <p:nvPr>
            <p:ph type="title"/>
          </p:nvPr>
        </p:nvSpPr>
        <p:spPr>
          <a:xfrm>
            <a:off x="690909" y="1980422"/>
            <a:ext cx="17595415" cy="1016001"/>
          </a:xfrm>
          <a:prstGeom prst="rect">
            <a:avLst/>
          </a:prstGeom>
        </p:spPr>
        <p:txBody>
          <a:bodyPr/>
          <a:lstStyle>
            <a:lvl1pPr defTabSz="685165">
              <a:spcBef>
                <a:spcPts val="3200"/>
              </a:spcBef>
              <a:defRPr sz="7221"/>
            </a:lvl1pPr>
          </a:lstStyle>
          <a:p>
            <a:r>
              <a:t>Admin</a:t>
            </a:r>
          </a:p>
        </p:txBody>
      </p:sp>
      <p:pic>
        <p:nvPicPr>
          <p:cNvPr id="291" name="Picture 21" descr="Picture 21"/>
          <p:cNvPicPr>
            <a:picLocks noChangeAspect="1"/>
          </p:cNvPicPr>
          <p:nvPr/>
        </p:nvPicPr>
        <p:blipFill>
          <a:blip r:embed="rId2"/>
          <a:srcRect l="5780" t="5661" r="5762"/>
          <a:stretch>
            <a:fillRect/>
          </a:stretch>
        </p:blipFill>
        <p:spPr>
          <a:xfrm rot="21590283">
            <a:off x="467782" y="2833647"/>
            <a:ext cx="11641041" cy="5734233"/>
          </a:xfrm>
          <a:prstGeom prst="rect">
            <a:avLst/>
          </a:prstGeom>
          <a:ln w="12700">
            <a:miter lim="400000"/>
          </a:ln>
        </p:spPr>
      </p:pic>
      <p:pic>
        <p:nvPicPr>
          <p:cNvPr id="292" name="Picture 20" descr="Picture 20"/>
          <p:cNvPicPr>
            <a:picLocks noChangeAspect="1"/>
          </p:cNvPicPr>
          <p:nvPr/>
        </p:nvPicPr>
        <p:blipFill>
          <a:blip r:embed="rId3"/>
          <a:srcRect l="5424" t="5412" r="4558"/>
          <a:stretch>
            <a:fillRect/>
          </a:stretch>
        </p:blipFill>
        <p:spPr>
          <a:xfrm>
            <a:off x="12755959" y="7777083"/>
            <a:ext cx="11445128" cy="5562692"/>
          </a:xfrm>
          <a:prstGeom prst="rect">
            <a:avLst/>
          </a:prstGeom>
          <a:ln w="12700">
            <a:miter lim="400000"/>
          </a:ln>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 name="Snapshot"/>
          <p:cNvSpPr txBox="1">
            <a:spLocks noGrp="1"/>
          </p:cNvSpPr>
          <p:nvPr>
            <p:ph type="body" idx="21"/>
          </p:nvPr>
        </p:nvSpPr>
        <p:spPr>
          <a:prstGeom prst="rect">
            <a:avLst/>
          </a:prstGeom>
        </p:spPr>
        <p:txBody>
          <a:bodyPr/>
          <a:lstStyle/>
          <a:p>
            <a:r>
              <a:t>Snapshot</a:t>
            </a:r>
          </a:p>
        </p:txBody>
      </p:sp>
      <p:sp>
        <p:nvSpPr>
          <p:cNvPr id="295" name="Hospital"/>
          <p:cNvSpPr txBox="1">
            <a:spLocks noGrp="1"/>
          </p:cNvSpPr>
          <p:nvPr>
            <p:ph type="title"/>
          </p:nvPr>
        </p:nvSpPr>
        <p:spPr>
          <a:xfrm>
            <a:off x="762000" y="2159000"/>
            <a:ext cx="15388619" cy="1016000"/>
          </a:xfrm>
          <a:prstGeom prst="rect">
            <a:avLst/>
          </a:prstGeom>
        </p:spPr>
        <p:txBody>
          <a:bodyPr/>
          <a:lstStyle>
            <a:lvl1pPr defTabSz="685165">
              <a:spcBef>
                <a:spcPts val="3200"/>
              </a:spcBef>
              <a:defRPr sz="7221"/>
            </a:lvl1pPr>
          </a:lstStyle>
          <a:p>
            <a:r>
              <a:t>Hospital</a:t>
            </a:r>
          </a:p>
        </p:txBody>
      </p:sp>
      <p:pic>
        <p:nvPicPr>
          <p:cNvPr id="296" name="Picture 22" descr="Picture 22"/>
          <p:cNvPicPr>
            <a:picLocks noChangeAspect="1"/>
          </p:cNvPicPr>
          <p:nvPr/>
        </p:nvPicPr>
        <p:blipFill>
          <a:blip r:embed="rId2"/>
          <a:srcRect l="6769" t="4850" r="6769"/>
          <a:stretch>
            <a:fillRect/>
          </a:stretch>
        </p:blipFill>
        <p:spPr>
          <a:xfrm>
            <a:off x="798136" y="3431611"/>
            <a:ext cx="12086574" cy="6129555"/>
          </a:xfrm>
          <a:prstGeom prst="rect">
            <a:avLst/>
          </a:prstGeom>
          <a:ln w="12700">
            <a:miter lim="400000"/>
          </a:ln>
        </p:spPr>
      </p:pic>
      <p:pic>
        <p:nvPicPr>
          <p:cNvPr id="297" name="Picture 24" descr="Picture 24"/>
          <p:cNvPicPr>
            <a:picLocks noChangeAspect="1"/>
          </p:cNvPicPr>
          <p:nvPr/>
        </p:nvPicPr>
        <p:blipFill>
          <a:blip r:embed="rId3"/>
          <a:srcRect l="11073" r="11073"/>
          <a:stretch>
            <a:fillRect/>
          </a:stretch>
        </p:blipFill>
        <p:spPr>
          <a:xfrm>
            <a:off x="13072467" y="7173681"/>
            <a:ext cx="10812228" cy="6399900"/>
          </a:xfrm>
          <a:prstGeom prst="rect">
            <a:avLst/>
          </a:prstGeom>
          <a:ln w="12700">
            <a:miter lim="400000"/>
          </a:ln>
        </p:spPr>
      </p:pic>
      <p:pic>
        <p:nvPicPr>
          <p:cNvPr id="298" name="Picture 23" descr="Picture 23"/>
          <p:cNvPicPr>
            <a:picLocks noChangeAspect="1"/>
          </p:cNvPicPr>
          <p:nvPr/>
        </p:nvPicPr>
        <p:blipFill>
          <a:blip r:embed="rId4"/>
          <a:srcRect l="36120" r="9681"/>
          <a:stretch>
            <a:fillRect/>
          </a:stretch>
        </p:blipFill>
        <p:spPr>
          <a:xfrm>
            <a:off x="16465409" y="7167226"/>
            <a:ext cx="7410357" cy="6272001"/>
          </a:xfrm>
          <a:prstGeom prst="rect">
            <a:avLst/>
          </a:prstGeom>
          <a:ln w="12700">
            <a:miter lim="400000"/>
          </a:ln>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Snapshot"/>
          <p:cNvSpPr txBox="1">
            <a:spLocks noGrp="1"/>
          </p:cNvSpPr>
          <p:nvPr>
            <p:ph type="body" idx="21"/>
          </p:nvPr>
        </p:nvSpPr>
        <p:spPr>
          <a:prstGeom prst="rect">
            <a:avLst/>
          </a:prstGeom>
        </p:spPr>
        <p:txBody>
          <a:bodyPr/>
          <a:lstStyle/>
          <a:p>
            <a:r>
              <a:t>Snapshot</a:t>
            </a:r>
          </a:p>
        </p:txBody>
      </p:sp>
      <p:sp>
        <p:nvSpPr>
          <p:cNvPr id="301" name="Patient"/>
          <p:cNvSpPr txBox="1">
            <a:spLocks noGrp="1"/>
          </p:cNvSpPr>
          <p:nvPr>
            <p:ph type="title"/>
          </p:nvPr>
        </p:nvSpPr>
        <p:spPr>
          <a:prstGeom prst="rect">
            <a:avLst/>
          </a:prstGeom>
        </p:spPr>
        <p:txBody>
          <a:bodyPr/>
          <a:lstStyle>
            <a:lvl1pPr defTabSz="685165">
              <a:spcBef>
                <a:spcPts val="3200"/>
              </a:spcBef>
              <a:defRPr sz="7221"/>
            </a:lvl1pPr>
          </a:lstStyle>
          <a:p>
            <a:r>
              <a:t>Patient </a:t>
            </a:r>
          </a:p>
        </p:txBody>
      </p:sp>
      <p:pic>
        <p:nvPicPr>
          <p:cNvPr id="302" name="Picture 25" descr="Picture 25"/>
          <p:cNvPicPr>
            <a:picLocks noChangeAspect="1"/>
          </p:cNvPicPr>
          <p:nvPr/>
        </p:nvPicPr>
        <p:blipFill>
          <a:blip r:embed="rId2"/>
          <a:srcRect l="6032" r="6032" b="6086"/>
          <a:stretch>
            <a:fillRect/>
          </a:stretch>
        </p:blipFill>
        <p:spPr>
          <a:xfrm>
            <a:off x="698568" y="3329399"/>
            <a:ext cx="11891391" cy="5836645"/>
          </a:xfrm>
          <a:prstGeom prst="rect">
            <a:avLst/>
          </a:prstGeom>
          <a:ln w="12700">
            <a:miter lim="400000"/>
          </a:ln>
        </p:spPr>
      </p:pic>
      <p:pic>
        <p:nvPicPr>
          <p:cNvPr id="303" name="Picture 27" descr="Picture 27"/>
          <p:cNvPicPr>
            <a:picLocks noChangeAspect="1"/>
          </p:cNvPicPr>
          <p:nvPr/>
        </p:nvPicPr>
        <p:blipFill>
          <a:blip r:embed="rId3"/>
          <a:srcRect l="6173" r="6173"/>
          <a:stretch>
            <a:fillRect/>
          </a:stretch>
        </p:blipFill>
        <p:spPr>
          <a:xfrm>
            <a:off x="12927211" y="7670469"/>
            <a:ext cx="11102463" cy="5836988"/>
          </a:xfrm>
          <a:prstGeom prst="rect">
            <a:avLst/>
          </a:prstGeom>
          <a:ln w="12700">
            <a:miter lim="400000"/>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 name="Snapshot"/>
          <p:cNvSpPr txBox="1">
            <a:spLocks noGrp="1"/>
          </p:cNvSpPr>
          <p:nvPr>
            <p:ph type="body" idx="21"/>
          </p:nvPr>
        </p:nvSpPr>
        <p:spPr>
          <a:prstGeom prst="rect">
            <a:avLst/>
          </a:prstGeom>
        </p:spPr>
        <p:txBody>
          <a:bodyPr/>
          <a:lstStyle/>
          <a:p>
            <a:r>
              <a:t>Snapshot</a:t>
            </a:r>
          </a:p>
        </p:txBody>
      </p:sp>
      <p:sp>
        <p:nvSpPr>
          <p:cNvPr id="306" name="Trigger"/>
          <p:cNvSpPr txBox="1">
            <a:spLocks noGrp="1"/>
          </p:cNvSpPr>
          <p:nvPr>
            <p:ph type="title"/>
          </p:nvPr>
        </p:nvSpPr>
        <p:spPr>
          <a:prstGeom prst="rect">
            <a:avLst/>
          </a:prstGeom>
        </p:spPr>
        <p:txBody>
          <a:bodyPr/>
          <a:lstStyle>
            <a:lvl1pPr defTabSz="685165">
              <a:spcBef>
                <a:spcPts val="3200"/>
              </a:spcBef>
              <a:defRPr sz="7221"/>
            </a:lvl1pPr>
          </a:lstStyle>
          <a:p>
            <a:r>
              <a:t>Trigger</a:t>
            </a:r>
          </a:p>
        </p:txBody>
      </p:sp>
      <p:pic>
        <p:nvPicPr>
          <p:cNvPr id="307" name="WhatsApp Image 2022-02-11 at 6.50.28 PM.jpeg" descr="WhatsApp Image 2022-02-11 at 6.50.28 PM.jpeg"/>
          <p:cNvPicPr>
            <a:picLocks noChangeAspect="1"/>
          </p:cNvPicPr>
          <p:nvPr/>
        </p:nvPicPr>
        <p:blipFill>
          <a:blip r:embed="rId2"/>
          <a:stretch>
            <a:fillRect/>
          </a:stretch>
        </p:blipFill>
        <p:spPr>
          <a:xfrm>
            <a:off x="2213381" y="3579280"/>
            <a:ext cx="19957238" cy="9199040"/>
          </a:xfrm>
          <a:prstGeom prst="rect">
            <a:avLst/>
          </a:prstGeom>
          <a:ln w="12700">
            <a:miter lim="400000"/>
          </a:ln>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Conclusion"/>
          <p:cNvSpPr txBox="1">
            <a:spLocks noGrp="1"/>
          </p:cNvSpPr>
          <p:nvPr>
            <p:ph type="title"/>
          </p:nvPr>
        </p:nvSpPr>
        <p:spPr>
          <a:xfrm>
            <a:off x="762000" y="4990162"/>
            <a:ext cx="22860000" cy="3735675"/>
          </a:xfrm>
          <a:prstGeom prst="rect">
            <a:avLst/>
          </a:prstGeom>
        </p:spPr>
        <p:txBody>
          <a:bodyPr/>
          <a:lstStyle>
            <a:lvl1pPr algn="ctr" defTabSz="775969">
              <a:defRPr sz="28482"/>
            </a:lvl1pPr>
          </a:lstStyle>
          <a:p>
            <a:r>
              <a:t>Conclusion</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 name="Conclusion and merits"/>
          <p:cNvSpPr txBox="1">
            <a:spLocks noGrp="1"/>
          </p:cNvSpPr>
          <p:nvPr>
            <p:ph type="body" idx="21"/>
          </p:nvPr>
        </p:nvSpPr>
        <p:spPr>
          <a:prstGeom prst="rect">
            <a:avLst/>
          </a:prstGeom>
        </p:spPr>
        <p:txBody>
          <a:bodyPr/>
          <a:lstStyle/>
          <a:p>
            <a:r>
              <a:t>Conclusion and merits</a:t>
            </a:r>
          </a:p>
        </p:txBody>
      </p:sp>
      <p:sp>
        <p:nvSpPr>
          <p:cNvPr id="312" name="The Covid Bed Slot Booking is a great improvement over the manual system which uses lots of manual work. The computerisation of the system speeds up the process. This system was thoroughly checked and tested with dummy data and found to be reliable."/>
          <p:cNvSpPr txBox="1">
            <a:spLocks noGrp="1"/>
          </p:cNvSpPr>
          <p:nvPr>
            <p:ph type="body" sz="quarter" idx="1"/>
          </p:nvPr>
        </p:nvSpPr>
        <p:spPr>
          <a:xfrm>
            <a:off x="377834" y="1868150"/>
            <a:ext cx="23171428" cy="2467203"/>
          </a:xfrm>
          <a:prstGeom prst="rect">
            <a:avLst/>
          </a:prstGeom>
        </p:spPr>
        <p:txBody>
          <a:bodyPr/>
          <a:lstStyle>
            <a:lvl1pPr marL="584200" indent="-584200" defTabSz="420623">
              <a:spcBef>
                <a:spcPts val="700"/>
              </a:spcBef>
              <a:defRPr sz="4416">
                <a:uFill>
                  <a:solidFill>
                    <a:srgbClr val="000000"/>
                  </a:solidFill>
                </a:uFill>
                <a:latin typeface="Avenir Next Regular"/>
                <a:ea typeface="Avenir Next Regular"/>
                <a:cs typeface="Avenir Next Regular"/>
                <a:sym typeface="Avenir Next Regular"/>
              </a:defRPr>
            </a:lvl1pPr>
          </a:lstStyle>
          <a:p>
            <a:r>
              <a:t>The Covid Bed Slot Booking is a great improvement over the manual system which uses lots of manual work. The computerisation of the system speeds up the process. This system was thoroughly checked and tested with dummy data and found to be reliable.</a:t>
            </a:r>
          </a:p>
        </p:txBody>
      </p:sp>
      <p:sp>
        <p:nvSpPr>
          <p:cNvPr id="313" name="Fast…"/>
          <p:cNvSpPr txBox="1"/>
          <p:nvPr/>
        </p:nvSpPr>
        <p:spPr>
          <a:xfrm>
            <a:off x="985434" y="4459566"/>
            <a:ext cx="23171429" cy="90189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pPr marL="558800" indent="-558800" defTabSz="402336">
              <a:spcBef>
                <a:spcPts val="700"/>
              </a:spcBef>
              <a:buClr>
                <a:schemeClr val="accent1"/>
              </a:buClr>
              <a:buSzPct val="104999"/>
              <a:buFont typeface="Avenir Next Regular"/>
              <a:buChar char="▸"/>
              <a:defRPr sz="4224">
                <a:uFill>
                  <a:solidFill>
                    <a:srgbClr val="000000"/>
                  </a:solidFill>
                </a:uFill>
                <a:latin typeface="Avenir Next Regular"/>
                <a:ea typeface="Avenir Next Regular"/>
                <a:cs typeface="Avenir Next Regular"/>
                <a:sym typeface="Avenir Next Regular"/>
              </a:defRPr>
            </a:pPr>
            <a:r>
              <a:t>Fast</a:t>
            </a:r>
          </a:p>
          <a:p>
            <a:pPr marL="558800" indent="-558800" defTabSz="402336">
              <a:spcBef>
                <a:spcPts val="700"/>
              </a:spcBef>
              <a:buClr>
                <a:schemeClr val="accent1"/>
              </a:buClr>
              <a:buSzPct val="104999"/>
              <a:buFont typeface="Avenir Next Regular"/>
              <a:buChar char="▸"/>
              <a:defRPr sz="4224">
                <a:uFill>
                  <a:solidFill>
                    <a:srgbClr val="000000"/>
                  </a:solidFill>
                </a:uFill>
                <a:latin typeface="Avenir Next Regular"/>
                <a:ea typeface="Avenir Next Regular"/>
                <a:cs typeface="Avenir Next Regular"/>
                <a:sym typeface="Avenir Next Regular"/>
              </a:defRPr>
            </a:pPr>
            <a:endParaRPr/>
          </a:p>
          <a:p>
            <a:pPr marL="558800" indent="-558800" defTabSz="402336">
              <a:spcBef>
                <a:spcPts val="700"/>
              </a:spcBef>
              <a:buClr>
                <a:schemeClr val="accent1"/>
              </a:buClr>
              <a:buSzPct val="104999"/>
              <a:buFont typeface="Avenir Next Regular"/>
              <a:buChar char="▸"/>
              <a:defRPr sz="4224">
                <a:uFill>
                  <a:solidFill>
                    <a:srgbClr val="000000"/>
                  </a:solidFill>
                </a:uFill>
                <a:latin typeface="Avenir Next Regular"/>
                <a:ea typeface="Avenir Next Regular"/>
                <a:cs typeface="Avenir Next Regular"/>
                <a:sym typeface="Avenir Next Regular"/>
              </a:defRPr>
            </a:pPr>
            <a:r>
              <a:t>Efficient </a:t>
            </a:r>
          </a:p>
          <a:p>
            <a:pPr marL="558800" indent="-558800" defTabSz="402336">
              <a:spcBef>
                <a:spcPts val="700"/>
              </a:spcBef>
              <a:buClr>
                <a:schemeClr val="accent1"/>
              </a:buClr>
              <a:buSzPct val="104999"/>
              <a:buFont typeface="Avenir Next Regular"/>
              <a:buChar char="▸"/>
              <a:defRPr sz="4224">
                <a:uFill>
                  <a:solidFill>
                    <a:srgbClr val="000000"/>
                  </a:solidFill>
                </a:uFill>
                <a:latin typeface="Avenir Next Regular"/>
                <a:ea typeface="Avenir Next Regular"/>
                <a:cs typeface="Avenir Next Regular"/>
                <a:sym typeface="Avenir Next Regular"/>
              </a:defRPr>
            </a:pPr>
            <a:endParaRPr/>
          </a:p>
          <a:p>
            <a:pPr marL="558800" indent="-558800" defTabSz="402336">
              <a:spcBef>
                <a:spcPts val="700"/>
              </a:spcBef>
              <a:buClr>
                <a:schemeClr val="accent1"/>
              </a:buClr>
              <a:buSzPct val="104999"/>
              <a:buFont typeface="Avenir Next Regular"/>
              <a:buChar char="▸"/>
              <a:defRPr sz="4224">
                <a:uFill>
                  <a:solidFill>
                    <a:srgbClr val="000000"/>
                  </a:solidFill>
                </a:uFill>
                <a:latin typeface="Avenir Next Regular"/>
                <a:ea typeface="Avenir Next Regular"/>
                <a:cs typeface="Avenir Next Regular"/>
                <a:sym typeface="Avenir Next Regular"/>
              </a:defRPr>
            </a:pPr>
            <a:r>
              <a:t>Avoids data redundancy &amp; Inconsistency</a:t>
            </a:r>
          </a:p>
          <a:p>
            <a:pPr marL="558800" indent="-558800" defTabSz="402336">
              <a:spcBef>
                <a:spcPts val="700"/>
              </a:spcBef>
              <a:buClr>
                <a:schemeClr val="accent1"/>
              </a:buClr>
              <a:buSzPct val="104999"/>
              <a:buFont typeface="Avenir Next Regular"/>
              <a:buChar char="▸"/>
              <a:defRPr sz="4224">
                <a:uFill>
                  <a:solidFill>
                    <a:srgbClr val="000000"/>
                  </a:solidFill>
                </a:uFill>
                <a:latin typeface="Avenir Next Regular"/>
                <a:ea typeface="Avenir Next Regular"/>
                <a:cs typeface="Avenir Next Regular"/>
                <a:sym typeface="Avenir Next Regular"/>
              </a:defRPr>
            </a:pPr>
            <a:endParaRPr/>
          </a:p>
          <a:p>
            <a:pPr marL="558800" indent="-558800" defTabSz="402336">
              <a:spcBef>
                <a:spcPts val="700"/>
              </a:spcBef>
              <a:buClr>
                <a:schemeClr val="accent1"/>
              </a:buClr>
              <a:buSzPct val="104999"/>
              <a:buFont typeface="Avenir Next Regular"/>
              <a:buChar char="▸"/>
              <a:defRPr sz="4224">
                <a:uFill>
                  <a:solidFill>
                    <a:srgbClr val="000000"/>
                  </a:solidFill>
                </a:uFill>
                <a:latin typeface="Avenir Next Regular"/>
                <a:ea typeface="Avenir Next Regular"/>
                <a:cs typeface="Avenir Next Regular"/>
                <a:sym typeface="Avenir Next Regular"/>
              </a:defRPr>
            </a:pPr>
            <a:r>
              <a:t>Reliable</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type="lt">
                                    <p:tmAbs val="100"/>
                                  </p:iterate>
                                  <p:childTnLst>
                                    <p:set>
                                      <p:cBhvr>
                                        <p:cTn id="6" fill="hold"/>
                                        <p:tgtEl>
                                          <p:spTgt spid="311"/>
                                        </p:tgtEl>
                                        <p:attrNameLst>
                                          <p:attrName>style.visibility</p:attrName>
                                        </p:attrNameLst>
                                      </p:cBhvr>
                                      <p:to>
                                        <p:strVal val="visible"/>
                                      </p:to>
                                    </p:set>
                                  </p:childTnLst>
                                </p:cTn>
                              </p:par>
                            </p:childTnLst>
                          </p:cTn>
                        </p:par>
                        <p:par>
                          <p:cTn id="7" fill="hold">
                            <p:stCondLst>
                              <p:cond delay="0"/>
                            </p:stCondLst>
                            <p:childTnLst>
                              <p:par>
                                <p:cTn id="8" presetID="10" presetClass="entr" fill="hold" grpId="2" nodeType="afterEffect">
                                  <p:stCondLst>
                                    <p:cond delay="0"/>
                                  </p:stCondLst>
                                  <p:iterate>
                                    <p:tmAbs val="0"/>
                                  </p:iterate>
                                  <p:childTnLst>
                                    <p:set>
                                      <p:cBhvr>
                                        <p:cTn id="9" fill="hold"/>
                                        <p:tgtEl>
                                          <p:spTgt spid="312"/>
                                        </p:tgtEl>
                                        <p:attrNameLst>
                                          <p:attrName>style.visibility</p:attrName>
                                        </p:attrNameLst>
                                      </p:cBhvr>
                                      <p:to>
                                        <p:strVal val="visible"/>
                                      </p:to>
                                    </p:set>
                                    <p:animEffect transition="in" filter="fade">
                                      <p:cBhvr>
                                        <p:cTn id="10" dur="1500"/>
                                        <p:tgtEl>
                                          <p:spTgt spid="312"/>
                                        </p:tgtEl>
                                      </p:cBhvr>
                                    </p:animEffect>
                                  </p:childTnLst>
                                </p:cTn>
                              </p:par>
                            </p:childTnLst>
                          </p:cTn>
                        </p:par>
                        <p:par>
                          <p:cTn id="11" fill="hold">
                            <p:stCondLst>
                              <p:cond delay="1500"/>
                            </p:stCondLst>
                            <p:childTnLst>
                              <p:par>
                                <p:cTn id="12" presetID="10" presetClass="entr" fill="hold" grpId="3" nodeType="afterEffect">
                                  <p:stCondLst>
                                    <p:cond delay="0"/>
                                  </p:stCondLst>
                                  <p:iterate type="lt">
                                    <p:tmAbs val="0"/>
                                  </p:iterate>
                                  <p:childTnLst>
                                    <p:set>
                                      <p:cBhvr>
                                        <p:cTn id="13" fill="hold"/>
                                        <p:tgtEl>
                                          <p:spTgt spid="313"/>
                                        </p:tgtEl>
                                        <p:attrNameLst>
                                          <p:attrName>style.visibility</p:attrName>
                                        </p:attrNameLst>
                                      </p:cBhvr>
                                      <p:to>
                                        <p:strVal val="visible"/>
                                      </p:to>
                                    </p:set>
                                    <p:animEffect transition="in" filter="fade">
                                      <p:cBhvr>
                                        <p:cTn id="14" dur="3000"/>
                                        <p:tgtEl>
                                          <p:spTgt spid="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 grpId="1" animBg="1" advAuto="0"/>
      <p:bldP spid="312" grpId="2" animBg="1" advAuto="0"/>
      <p:bldP spid="313" grpId="3" animBg="1" advAuto="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Introduction"/>
          <p:cNvSpPr txBox="1">
            <a:spLocks noGrp="1"/>
          </p:cNvSpPr>
          <p:nvPr>
            <p:ph type="body" idx="21"/>
          </p:nvPr>
        </p:nvSpPr>
        <p:spPr>
          <a:prstGeom prst="rect">
            <a:avLst/>
          </a:prstGeom>
        </p:spPr>
        <p:txBody>
          <a:bodyPr/>
          <a:lstStyle/>
          <a:p>
            <a:r>
              <a:t>Introduction</a:t>
            </a:r>
          </a:p>
        </p:txBody>
      </p:sp>
      <p:sp>
        <p:nvSpPr>
          <p:cNvPr id="171" name="Abstract"/>
          <p:cNvSpPr txBox="1">
            <a:spLocks noGrp="1"/>
          </p:cNvSpPr>
          <p:nvPr>
            <p:ph type="title"/>
          </p:nvPr>
        </p:nvSpPr>
        <p:spPr>
          <a:prstGeom prst="rect">
            <a:avLst/>
          </a:prstGeom>
        </p:spPr>
        <p:txBody>
          <a:bodyPr/>
          <a:lstStyle>
            <a:lvl1pPr defTabSz="685165">
              <a:spcBef>
                <a:spcPts val="3200"/>
              </a:spcBef>
              <a:defRPr sz="7221"/>
            </a:lvl1pPr>
          </a:lstStyle>
          <a:p>
            <a:r>
              <a:t>Abstract</a:t>
            </a:r>
          </a:p>
        </p:txBody>
      </p:sp>
      <p:sp>
        <p:nvSpPr>
          <p:cNvPr id="172" name="COVID BED SLOT BOOKING SYSTEM effectively manages to solve the real-world problem of booking bed in hospital. It integrates database and simpler UI to effectively manage and store the data of Hospitals and Patients.…"/>
          <p:cNvSpPr txBox="1">
            <a:spLocks noGrp="1"/>
          </p:cNvSpPr>
          <p:nvPr>
            <p:ph type="body" idx="1"/>
          </p:nvPr>
        </p:nvSpPr>
        <p:spPr>
          <a:prstGeom prst="rect">
            <a:avLst/>
          </a:prstGeom>
        </p:spPr>
        <p:txBody>
          <a:bodyPr/>
          <a:lstStyle/>
          <a:p>
            <a:pPr marL="759968" indent="-558800" defTabSz="402336">
              <a:spcBef>
                <a:spcPts val="700"/>
              </a:spcBef>
              <a:defRPr sz="4224">
                <a:uFill>
                  <a:solidFill>
                    <a:srgbClr val="000000"/>
                  </a:solidFill>
                </a:uFill>
                <a:latin typeface="Avenir Next Regular"/>
                <a:ea typeface="Avenir Next Regular"/>
                <a:cs typeface="Avenir Next Regular"/>
                <a:sym typeface="Avenir Next Regular"/>
              </a:defRPr>
            </a:pPr>
            <a:r>
              <a:rPr b="1"/>
              <a:t>COVID BED SLOT BOOKING SYSTEM</a:t>
            </a:r>
            <a:r>
              <a:t> effectively manages to solve the real-world problem of booking bed in hospital. It integrates database and simpler UI to effectively manage and store the data of Hospitals and Patients. </a:t>
            </a:r>
          </a:p>
          <a:p>
            <a:pPr marL="961136" indent="-558800" defTabSz="402336">
              <a:spcBef>
                <a:spcPts val="700"/>
              </a:spcBef>
              <a:defRPr sz="4224">
                <a:uFill>
                  <a:solidFill>
                    <a:srgbClr val="000000"/>
                  </a:solidFill>
                </a:uFill>
                <a:latin typeface="Avenir Next Regular"/>
                <a:ea typeface="Avenir Next Regular"/>
                <a:cs typeface="Avenir Next Regular"/>
                <a:sym typeface="Avenir Next Regular"/>
              </a:defRPr>
            </a:pPr>
            <a:endParaRPr/>
          </a:p>
          <a:p>
            <a:pPr marL="961136" indent="-558800" defTabSz="402336">
              <a:spcBef>
                <a:spcPts val="700"/>
              </a:spcBef>
              <a:defRPr sz="4224">
                <a:uFill>
                  <a:solidFill>
                    <a:srgbClr val="000000"/>
                  </a:solidFill>
                </a:uFill>
                <a:latin typeface="Avenir Next Regular"/>
                <a:ea typeface="Avenir Next Regular"/>
                <a:cs typeface="Avenir Next Regular"/>
                <a:sym typeface="Avenir Next Regular"/>
              </a:defRPr>
            </a:pPr>
            <a:r>
              <a:t>It stores the Hospital data consisting of details related to hospital and number of beds available. This will be displayed to patients while booking a slot of bed and they can select the bed in hospital and thus data will be updated using triggers.</a:t>
            </a:r>
          </a:p>
          <a:p>
            <a:pPr marL="961136" indent="-558800" defTabSz="402336">
              <a:spcBef>
                <a:spcPts val="700"/>
              </a:spcBef>
              <a:defRPr sz="4224">
                <a:uFill>
                  <a:solidFill>
                    <a:srgbClr val="000000"/>
                  </a:solidFill>
                </a:uFill>
                <a:latin typeface="Avenir Next Regular"/>
                <a:ea typeface="Avenir Next Regular"/>
                <a:cs typeface="Avenir Next Regular"/>
                <a:sym typeface="Avenir Next Regular"/>
              </a:defRPr>
            </a:pPr>
            <a:endParaRPr/>
          </a:p>
          <a:p>
            <a:pPr marL="961136" indent="-558800" defTabSz="402336">
              <a:spcBef>
                <a:spcPts val="700"/>
              </a:spcBef>
              <a:defRPr sz="4224">
                <a:uFill>
                  <a:solidFill>
                    <a:srgbClr val="000000"/>
                  </a:solidFill>
                </a:uFill>
                <a:latin typeface="Avenir Next Regular"/>
                <a:ea typeface="Avenir Next Regular"/>
                <a:cs typeface="Avenir Next Regular"/>
                <a:sym typeface="Avenir Next Regular"/>
              </a:defRPr>
            </a:pPr>
            <a:r>
              <a:t> From this Admin, Government can effectively keep track number of beds available, number of patients admitted and their details such as SPO2 levels and derive a solution to control the spread of corona effectively</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type="lt">
                                    <p:tmAbs val="100"/>
                                  </p:iterate>
                                  <p:childTnLst>
                                    <p:set>
                                      <p:cBhvr>
                                        <p:cTn id="6" fill="hold"/>
                                        <p:tgtEl>
                                          <p:spTgt spid="170"/>
                                        </p:tgtEl>
                                        <p:attrNameLst>
                                          <p:attrName>style.visibility</p:attrName>
                                        </p:attrNameLst>
                                      </p:cBhvr>
                                      <p:to>
                                        <p:strVal val="visible"/>
                                      </p:to>
                                    </p:set>
                                  </p:childTnLst>
                                </p:cTn>
                              </p:par>
                            </p:childTnLst>
                          </p:cTn>
                        </p:par>
                        <p:par>
                          <p:cTn id="7" fill="hold">
                            <p:stCondLst>
                              <p:cond delay="0"/>
                            </p:stCondLst>
                            <p:childTnLst>
                              <p:par>
                                <p:cTn id="8" presetID="10" presetClass="entr" fill="hold" grpId="2" nodeType="afterEffect">
                                  <p:stCondLst>
                                    <p:cond delay="0"/>
                                  </p:stCondLst>
                                  <p:iterate type="lt">
                                    <p:tmAbs val="0"/>
                                  </p:iterate>
                                  <p:childTnLst>
                                    <p:set>
                                      <p:cBhvr>
                                        <p:cTn id="9" fill="hold"/>
                                        <p:tgtEl>
                                          <p:spTgt spid="171"/>
                                        </p:tgtEl>
                                        <p:attrNameLst>
                                          <p:attrName>style.visibility</p:attrName>
                                        </p:attrNameLst>
                                      </p:cBhvr>
                                      <p:to>
                                        <p:strVal val="visible"/>
                                      </p:to>
                                    </p:set>
                                    <p:animEffect transition="in" filter="fade">
                                      <p:cBhvr>
                                        <p:cTn id="10" dur="1000"/>
                                        <p:tgtEl>
                                          <p:spTgt spid="171"/>
                                        </p:tgtEl>
                                      </p:cBhvr>
                                    </p:animEffect>
                                  </p:childTnLst>
                                </p:cTn>
                              </p:par>
                            </p:childTnLst>
                          </p:cTn>
                        </p:par>
                        <p:par>
                          <p:cTn id="11" fill="hold">
                            <p:stCondLst>
                              <p:cond delay="1000"/>
                            </p:stCondLst>
                            <p:childTnLst>
                              <p:par>
                                <p:cTn id="12" presetID="10" presetClass="entr" fill="hold" grpId="3" nodeType="afterEffect">
                                  <p:stCondLst>
                                    <p:cond delay="0"/>
                                  </p:stCondLst>
                                  <p:iterate>
                                    <p:tmAbs val="0"/>
                                  </p:iterate>
                                  <p:childTnLst>
                                    <p:set>
                                      <p:cBhvr>
                                        <p:cTn id="13" fill="hold"/>
                                        <p:tgtEl>
                                          <p:spTgt spid="172"/>
                                        </p:tgtEl>
                                        <p:attrNameLst>
                                          <p:attrName>style.visibility</p:attrName>
                                        </p:attrNameLst>
                                      </p:cBhvr>
                                      <p:to>
                                        <p:strVal val="visible"/>
                                      </p:to>
                                    </p:set>
                                    <p:animEffect transition="in" filter="fade">
                                      <p:cBhvr>
                                        <p:cTn id="14" dur="1000"/>
                                        <p:tgtEl>
                                          <p:spTgt spid="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 grpId="1" animBg="1" advAuto="0"/>
      <p:bldP spid="171" grpId="2" animBg="1" advAuto="0"/>
      <p:bldP spid="172" grpId="3" animBg="1" advAuto="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 name="Thank you !!!"/>
          <p:cNvSpPr txBox="1">
            <a:spLocks noGrp="1"/>
          </p:cNvSpPr>
          <p:nvPr>
            <p:ph type="body" idx="21"/>
          </p:nvPr>
        </p:nvSpPr>
        <p:spPr>
          <a:xfrm>
            <a:off x="1727200" y="4089400"/>
            <a:ext cx="21056600" cy="1805940"/>
          </a:xfrm>
          <a:prstGeom prst="rect">
            <a:avLst/>
          </a:prstGeom>
        </p:spPr>
        <p:txBody>
          <a:bodyPr/>
          <a:lstStyle/>
          <a:p>
            <a:r>
              <a:t>Thank you !!!</a:t>
            </a:r>
          </a:p>
        </p:txBody>
      </p:sp>
      <p:sp>
        <p:nvSpPr>
          <p:cNvPr id="316" name="Amogh S Bharadwaj (1DT19CS013)…"/>
          <p:cNvSpPr txBox="1">
            <a:spLocks noGrp="1"/>
          </p:cNvSpPr>
          <p:nvPr>
            <p:ph type="body" idx="22"/>
          </p:nvPr>
        </p:nvSpPr>
        <p:spPr>
          <a:xfrm>
            <a:off x="762000" y="10832414"/>
            <a:ext cx="22860000" cy="2302257"/>
          </a:xfrm>
          <a:prstGeom prst="rect">
            <a:avLst/>
          </a:prstGeom>
        </p:spPr>
        <p:txBody>
          <a:bodyPr/>
          <a:lstStyle/>
          <a:p>
            <a:r>
              <a:t>Amogh S Bharadwaj (1DT19CS013)</a:t>
            </a:r>
          </a:p>
          <a:p>
            <a:r>
              <a:t>H Vishwajit (1DT19CS051)</a:t>
            </a:r>
          </a:p>
        </p:txBody>
      </p:sp>
      <p:sp>
        <p:nvSpPr>
          <p:cNvPr id="317" name="The end"/>
          <p:cNvSpPr txBox="1">
            <a:spLocks noGrp="1"/>
          </p:cNvSpPr>
          <p:nvPr>
            <p:ph type="body" idx="23"/>
          </p:nvPr>
        </p:nvSpPr>
        <p:spPr>
          <a:prstGeom prst="rect">
            <a:avLst/>
          </a:prstGeom>
        </p:spPr>
        <p:txBody>
          <a:bodyPr/>
          <a:lstStyle/>
          <a:p>
            <a:r>
              <a:t>The end</a:t>
            </a:r>
          </a:p>
        </p:txBody>
      </p:sp>
      <p:sp>
        <p:nvSpPr>
          <p:cNvPr id="318" name="Done by"/>
          <p:cNvSpPr txBox="1"/>
          <p:nvPr/>
        </p:nvSpPr>
        <p:spPr>
          <a:xfrm>
            <a:off x="16049764" y="6557935"/>
            <a:ext cx="5053817" cy="1805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nSpc>
                <a:spcPct val="80000"/>
              </a:lnSpc>
              <a:spcBef>
                <a:spcPts val="0"/>
              </a:spcBef>
              <a:defRPr sz="13400" cap="all">
                <a:solidFill>
                  <a:srgbClr val="FFFFFF"/>
                </a:solidFill>
                <a:latin typeface="+mn-lt"/>
                <a:ea typeface="+mn-ea"/>
                <a:cs typeface="+mn-cs"/>
                <a:sym typeface="DIN Condensed Bold"/>
              </a:defRPr>
            </a:lvl1pPr>
          </a:lstStyle>
          <a:p>
            <a:r>
              <a:rPr dirty="0"/>
              <a:t>Done by</a:t>
            </a:r>
          </a:p>
        </p:txBody>
      </p:sp>
      <p:grpSp>
        <p:nvGrpSpPr>
          <p:cNvPr id="321" name="Group"/>
          <p:cNvGrpSpPr/>
          <p:nvPr/>
        </p:nvGrpSpPr>
        <p:grpSpPr>
          <a:xfrm>
            <a:off x="11986914" y="2193799"/>
            <a:ext cx="4546285" cy="4274170"/>
            <a:chOff x="0" y="0"/>
            <a:chExt cx="4546284" cy="4274169"/>
          </a:xfrm>
        </p:grpSpPr>
        <p:pic>
          <p:nvPicPr>
            <p:cNvPr id="319" name="IMG_6078-removebg-preview.png" descr="IMG_6078-removebg-preview.png"/>
            <p:cNvPicPr>
              <a:picLocks noChangeAspect="1"/>
            </p:cNvPicPr>
            <p:nvPr/>
          </p:nvPicPr>
          <p:blipFill>
            <a:blip r:embed="rId2"/>
            <a:stretch>
              <a:fillRect/>
            </a:stretch>
          </p:blipFill>
          <p:spPr>
            <a:xfrm>
              <a:off x="0" y="0"/>
              <a:ext cx="2400210" cy="4274170"/>
            </a:xfrm>
            <a:prstGeom prst="rect">
              <a:avLst/>
            </a:prstGeom>
            <a:ln w="12700" cap="flat">
              <a:noFill/>
              <a:miter lim="400000"/>
            </a:ln>
            <a:effectLst/>
          </p:spPr>
        </p:pic>
        <p:pic>
          <p:nvPicPr>
            <p:cNvPr id="320" name="image-removebg-preview-2.png" descr="image-removebg-preview-2.png"/>
            <p:cNvPicPr>
              <a:picLocks noChangeAspect="1"/>
            </p:cNvPicPr>
            <p:nvPr/>
          </p:nvPicPr>
          <p:blipFill>
            <a:blip r:embed="rId3"/>
            <a:stretch>
              <a:fillRect/>
            </a:stretch>
          </p:blipFill>
          <p:spPr>
            <a:xfrm>
              <a:off x="2146075" y="199"/>
              <a:ext cx="2400210" cy="4251436"/>
            </a:xfrm>
            <a:prstGeom prst="rect">
              <a:avLst/>
            </a:prstGeom>
            <a:ln w="12700" cap="flat">
              <a:noFill/>
              <a:miter lim="400000"/>
            </a:ln>
            <a:effectLst/>
          </p:spPr>
        </p:pic>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9" presetClass="entr" fill="hold" grpId="1" nodeType="clickEffect">
                                  <p:stCondLst>
                                    <p:cond delay="0"/>
                                  </p:stCondLst>
                                  <p:iterate>
                                    <p:tmAbs val="0"/>
                                  </p:iterate>
                                  <p:childTnLst>
                                    <p:set>
                                      <p:cBhvr>
                                        <p:cTn id="6" fill="hold"/>
                                        <p:tgtEl>
                                          <p:spTgt spid="315"/>
                                        </p:tgtEl>
                                        <p:attrNameLst>
                                          <p:attrName>style.visibility</p:attrName>
                                        </p:attrNameLst>
                                      </p:cBhvr>
                                      <p:to>
                                        <p:strVal val="visible"/>
                                      </p:to>
                                    </p:set>
                                    <p:animEffect transition="in" filter="dissolve">
                                      <p:cBhvr>
                                        <p:cTn id="7" dur="2000"/>
                                        <p:tgtEl>
                                          <p:spTgt spid="315"/>
                                        </p:tgtEl>
                                      </p:cBhvr>
                                    </p:animEffect>
                                  </p:childTnLst>
                                </p:cTn>
                              </p:par>
                            </p:childTnLst>
                          </p:cTn>
                        </p:par>
                        <p:par>
                          <p:cTn id="8" fill="hold">
                            <p:stCondLst>
                              <p:cond delay="2000"/>
                            </p:stCondLst>
                            <p:childTnLst>
                              <p:par>
                                <p:cTn id="9" presetID="15" presetClass="entr" presetSubtype="9" fill="hold" grpId="2" nodeType="afterEffect">
                                  <p:stCondLst>
                                    <p:cond delay="0"/>
                                  </p:stCondLst>
                                  <p:iterate>
                                    <p:tmAbs val="0"/>
                                  </p:iterate>
                                  <p:childTnLst>
                                    <p:set>
                                      <p:cBhvr>
                                        <p:cTn id="10" fill="hold"/>
                                        <p:tgtEl>
                                          <p:spTgt spid="321"/>
                                        </p:tgtEl>
                                        <p:attrNameLst>
                                          <p:attrName>style.visibility</p:attrName>
                                        </p:attrNameLst>
                                      </p:cBhvr>
                                      <p:to>
                                        <p:strVal val="visible"/>
                                      </p:to>
                                    </p:set>
                                    <p:anim calcmode="lin" valueType="num">
                                      <p:cBhvr>
                                        <p:cTn id="11" dur="500" fill="hold"/>
                                        <p:tgtEl>
                                          <p:spTgt spid="321"/>
                                        </p:tgtEl>
                                        <p:attrNameLst>
                                          <p:attrName>ppt_w</p:attrName>
                                        </p:attrNameLst>
                                      </p:cBhvr>
                                      <p:tavLst>
                                        <p:tav tm="0">
                                          <p:val>
                                            <p:fltVal val="0"/>
                                          </p:val>
                                        </p:tav>
                                        <p:tav tm="100000">
                                          <p:val>
                                            <p:strVal val="#ppt_w"/>
                                          </p:val>
                                        </p:tav>
                                      </p:tavLst>
                                    </p:anim>
                                    <p:anim calcmode="lin" valueType="num">
                                      <p:cBhvr>
                                        <p:cTn id="12" dur="500" fill="hold"/>
                                        <p:tgtEl>
                                          <p:spTgt spid="321"/>
                                        </p:tgtEl>
                                        <p:attrNameLst>
                                          <p:attrName>ppt_h</p:attrName>
                                        </p:attrNameLst>
                                      </p:cBhvr>
                                      <p:tavLst>
                                        <p:tav tm="0">
                                          <p:val>
                                            <p:fltVal val="0"/>
                                          </p:val>
                                        </p:tav>
                                        <p:tav tm="100000">
                                          <p:val>
                                            <p:strVal val="#ppt_h"/>
                                          </p:val>
                                        </p:tav>
                                      </p:tavLst>
                                    </p:anim>
                                    <p:anim calcmode="lin" valueType="num">
                                      <p:cBhvr>
                                        <p:cTn id="13" dur="500" fill="hold"/>
                                        <p:tgtEl>
                                          <p:spTgt spid="321"/>
                                        </p:tgtEl>
                                        <p:attrNameLst>
                                          <p:attrName>ppt_x</p:attrName>
                                        </p:attrNameLst>
                                      </p:cBhvr>
                                      <p:tavLst>
                                        <p:tav tm="0" fmla="#ppt_x+(cos(-2*pi*(1-$))*-#ppt_x-sin(-2*pi*(1-$))*(1-#ppt_y))*(1-$)">
                                          <p:val>
                                            <p:fltVal val="0"/>
                                          </p:val>
                                        </p:tav>
                                        <p:tav tm="100000">
                                          <p:val>
                                            <p:fltVal val="1"/>
                                          </p:val>
                                        </p:tav>
                                      </p:tavLst>
                                    </p:anim>
                                    <p:anim calcmode="lin" valueType="num">
                                      <p:cBhvr>
                                        <p:cTn id="14" dur="500" fill="hold"/>
                                        <p:tgtEl>
                                          <p:spTgt spid="32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 grpId="1" animBg="1" advAuto="0"/>
      <p:bldP spid="321" grpId="2"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Introduction"/>
          <p:cNvSpPr txBox="1">
            <a:spLocks noGrp="1"/>
          </p:cNvSpPr>
          <p:nvPr>
            <p:ph type="body" idx="21"/>
          </p:nvPr>
        </p:nvSpPr>
        <p:spPr>
          <a:prstGeom prst="rect">
            <a:avLst/>
          </a:prstGeom>
        </p:spPr>
        <p:txBody>
          <a:bodyPr/>
          <a:lstStyle/>
          <a:p>
            <a:r>
              <a:t>Introduction</a:t>
            </a:r>
          </a:p>
        </p:txBody>
      </p:sp>
      <p:sp>
        <p:nvSpPr>
          <p:cNvPr id="175" name="About"/>
          <p:cNvSpPr txBox="1">
            <a:spLocks noGrp="1"/>
          </p:cNvSpPr>
          <p:nvPr>
            <p:ph type="title"/>
          </p:nvPr>
        </p:nvSpPr>
        <p:spPr>
          <a:prstGeom prst="rect">
            <a:avLst/>
          </a:prstGeom>
        </p:spPr>
        <p:txBody>
          <a:bodyPr/>
          <a:lstStyle>
            <a:lvl1pPr defTabSz="685165">
              <a:spcBef>
                <a:spcPts val="3200"/>
              </a:spcBef>
              <a:defRPr sz="7221"/>
            </a:lvl1pPr>
          </a:lstStyle>
          <a:p>
            <a:r>
              <a:t>About</a:t>
            </a:r>
          </a:p>
        </p:txBody>
      </p:sp>
      <p:sp>
        <p:nvSpPr>
          <p:cNvPr id="176" name="Purpose - This is an attempt to stop people from jumping queue and bringing transparency to bed allocating beds.…"/>
          <p:cNvSpPr txBox="1">
            <a:spLocks noGrp="1"/>
          </p:cNvSpPr>
          <p:nvPr>
            <p:ph type="body" idx="1"/>
          </p:nvPr>
        </p:nvSpPr>
        <p:spPr>
          <a:xfrm>
            <a:off x="777264" y="3267365"/>
            <a:ext cx="22829472" cy="9822870"/>
          </a:xfrm>
          <a:prstGeom prst="rect">
            <a:avLst/>
          </a:prstGeom>
        </p:spPr>
        <p:txBody>
          <a:bodyPr/>
          <a:lstStyle/>
          <a:p>
            <a:pPr marL="609600" indent="-609600" defTabSz="438911">
              <a:lnSpc>
                <a:spcPct val="107916"/>
              </a:lnSpc>
              <a:spcBef>
                <a:spcPts val="700"/>
              </a:spcBef>
              <a:defRPr sz="6335">
                <a:uFill>
                  <a:solidFill>
                    <a:srgbClr val="000000"/>
                  </a:solidFill>
                </a:uFill>
                <a:latin typeface="Avenir Next Regular"/>
                <a:ea typeface="Avenir Next Regular"/>
                <a:cs typeface="Avenir Next Regular"/>
                <a:sym typeface="Avenir Next Regular"/>
              </a:defRPr>
            </a:pPr>
            <a:r>
              <a:t>Purpose - This is an attempt to stop people from jumping queue and bringing transparency to bed allocating beds.</a:t>
            </a:r>
          </a:p>
          <a:p>
            <a:pPr marL="609600" indent="-609600" defTabSz="438911">
              <a:lnSpc>
                <a:spcPct val="107916"/>
              </a:lnSpc>
              <a:spcBef>
                <a:spcPts val="700"/>
              </a:spcBef>
              <a:defRPr sz="6335">
                <a:uFill>
                  <a:solidFill>
                    <a:srgbClr val="000000"/>
                  </a:solidFill>
                </a:uFill>
                <a:latin typeface="Avenir Next Regular"/>
                <a:ea typeface="Avenir Next Regular"/>
                <a:cs typeface="Avenir Next Regular"/>
                <a:sym typeface="Avenir Next Regular"/>
              </a:defRPr>
            </a:pPr>
            <a:r>
              <a:t>Scope -The project provides a very simple application which simplifies the manual work done by the operation team of Covid bed BookingSystem. This application saves the data of  hospital bed in the database. Allows users to book bed.</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type="lt">
                                    <p:tmAbs val="100"/>
                                  </p:iterate>
                                  <p:childTnLst>
                                    <p:set>
                                      <p:cBhvr>
                                        <p:cTn id="6" fill="hold"/>
                                        <p:tgtEl>
                                          <p:spTgt spid="174"/>
                                        </p:tgtEl>
                                        <p:attrNameLst>
                                          <p:attrName>style.visibility</p:attrName>
                                        </p:attrNameLst>
                                      </p:cBhvr>
                                      <p:to>
                                        <p:strVal val="visible"/>
                                      </p:to>
                                    </p:set>
                                  </p:childTnLst>
                                </p:cTn>
                              </p:par>
                            </p:childTnLst>
                          </p:cTn>
                        </p:par>
                        <p:par>
                          <p:cTn id="7" fill="hold">
                            <p:stCondLst>
                              <p:cond delay="0"/>
                            </p:stCondLst>
                            <p:childTnLst>
                              <p:par>
                                <p:cTn id="8" presetID="10" presetClass="entr" fill="hold" grpId="2" nodeType="afterEffect">
                                  <p:stCondLst>
                                    <p:cond delay="0"/>
                                  </p:stCondLst>
                                  <p:iterate type="lt">
                                    <p:tmAbs val="0"/>
                                  </p:iterate>
                                  <p:childTnLst>
                                    <p:set>
                                      <p:cBhvr>
                                        <p:cTn id="9" fill="hold"/>
                                        <p:tgtEl>
                                          <p:spTgt spid="175"/>
                                        </p:tgtEl>
                                        <p:attrNameLst>
                                          <p:attrName>style.visibility</p:attrName>
                                        </p:attrNameLst>
                                      </p:cBhvr>
                                      <p:to>
                                        <p:strVal val="visible"/>
                                      </p:to>
                                    </p:set>
                                    <p:animEffect transition="in" filter="fade">
                                      <p:cBhvr>
                                        <p:cTn id="10" dur="2000"/>
                                        <p:tgtEl>
                                          <p:spTgt spid="175"/>
                                        </p:tgtEl>
                                      </p:cBhvr>
                                    </p:animEffect>
                                  </p:childTnLst>
                                </p:cTn>
                              </p:par>
                            </p:childTnLst>
                          </p:cTn>
                        </p:par>
                        <p:par>
                          <p:cTn id="11" fill="hold">
                            <p:stCondLst>
                              <p:cond delay="2000"/>
                            </p:stCondLst>
                            <p:childTnLst>
                              <p:par>
                                <p:cTn id="12" presetID="10" presetClass="entr" fill="hold" grpId="3" nodeType="afterEffect">
                                  <p:stCondLst>
                                    <p:cond delay="0"/>
                                  </p:stCondLst>
                                  <p:iterate>
                                    <p:tmAbs val="0"/>
                                  </p:iterate>
                                  <p:childTnLst>
                                    <p:set>
                                      <p:cBhvr>
                                        <p:cTn id="13" fill="hold"/>
                                        <p:tgtEl>
                                          <p:spTgt spid="176"/>
                                        </p:tgtEl>
                                        <p:attrNameLst>
                                          <p:attrName>style.visibility</p:attrName>
                                        </p:attrNameLst>
                                      </p:cBhvr>
                                      <p:to>
                                        <p:strVal val="visible"/>
                                      </p:to>
                                    </p:set>
                                    <p:animEffect transition="in" filter="fade">
                                      <p:cBhvr>
                                        <p:cTn id="14" dur="10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1" animBg="1" advAuto="0"/>
      <p:bldP spid="175" grpId="2" animBg="1" advAuto="0"/>
      <p:bldP spid="176" grpId="3"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Design"/>
          <p:cNvSpPr txBox="1">
            <a:spLocks noGrp="1"/>
          </p:cNvSpPr>
          <p:nvPr>
            <p:ph type="title"/>
          </p:nvPr>
        </p:nvSpPr>
        <p:spPr>
          <a:xfrm>
            <a:off x="762000" y="4990162"/>
            <a:ext cx="22860000" cy="3735675"/>
          </a:xfrm>
          <a:prstGeom prst="rect">
            <a:avLst/>
          </a:prstGeom>
        </p:spPr>
        <p:txBody>
          <a:bodyPr/>
          <a:lstStyle>
            <a:lvl1pPr algn="ctr" defTabSz="775969">
              <a:defRPr sz="28482"/>
            </a:lvl1pPr>
          </a:lstStyle>
          <a:p>
            <a:r>
              <a:t>Design</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0" name="Er diagram -"/>
          <p:cNvSpPr txBox="1">
            <a:spLocks noGrp="1"/>
          </p:cNvSpPr>
          <p:nvPr>
            <p:ph type="body" idx="21"/>
          </p:nvPr>
        </p:nvSpPr>
        <p:spPr>
          <a:xfrm>
            <a:off x="172172" y="427245"/>
            <a:ext cx="12573001" cy="1805941"/>
          </a:xfrm>
          <a:prstGeom prst="rect">
            <a:avLst/>
          </a:prstGeom>
        </p:spPr>
        <p:txBody>
          <a:bodyPr/>
          <a:lstStyle>
            <a:lvl1pPr>
              <a:defRPr>
                <a:solidFill>
                  <a:schemeClr val="accent1">
                    <a:hueOff val="-84091"/>
                    <a:satOff val="15316"/>
                    <a:lumOff val="24313"/>
                  </a:schemeClr>
                </a:solidFill>
              </a:defRPr>
            </a:lvl1pPr>
          </a:lstStyle>
          <a:p>
            <a:r>
              <a:t>Er diagram - </a:t>
            </a:r>
          </a:p>
        </p:txBody>
      </p:sp>
      <p:pic>
        <p:nvPicPr>
          <p:cNvPr id="181" name="WhatsApp Image 2022-02-08 at 7.17.01 PM.jpeg" descr="WhatsApp Image 2022-02-08 at 7.17.01 PM.jpeg"/>
          <p:cNvPicPr>
            <a:picLocks noChangeAspect="1"/>
          </p:cNvPicPr>
          <p:nvPr/>
        </p:nvPicPr>
        <p:blipFill>
          <a:blip r:embed="rId2"/>
          <a:stretch>
            <a:fillRect/>
          </a:stretch>
        </p:blipFill>
        <p:spPr>
          <a:xfrm>
            <a:off x="-167951" y="2251394"/>
            <a:ext cx="24468299" cy="9545983"/>
          </a:xfrm>
          <a:prstGeom prst="rect">
            <a:avLst/>
          </a:prstGeom>
          <a:ln w="12700">
            <a:miter lim="400000"/>
          </a:ln>
        </p:spPr>
      </p:pic>
      <p:sp>
        <p:nvSpPr>
          <p:cNvPr id="182" name="Line"/>
          <p:cNvSpPr/>
          <p:nvPr/>
        </p:nvSpPr>
        <p:spPr>
          <a:xfrm>
            <a:off x="5260011" y="4694546"/>
            <a:ext cx="1133426" cy="1948404"/>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183" name="Line"/>
          <p:cNvSpPr/>
          <p:nvPr/>
        </p:nvSpPr>
        <p:spPr>
          <a:xfrm flipH="1">
            <a:off x="5314084" y="7370046"/>
            <a:ext cx="1444822" cy="2418993"/>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184" name="Line"/>
          <p:cNvSpPr/>
          <p:nvPr/>
        </p:nvSpPr>
        <p:spPr>
          <a:xfrm>
            <a:off x="7891701" y="6801406"/>
            <a:ext cx="3717032" cy="1653882"/>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185" name="Line"/>
          <p:cNvSpPr/>
          <p:nvPr/>
        </p:nvSpPr>
        <p:spPr>
          <a:xfrm>
            <a:off x="10961911" y="4532754"/>
            <a:ext cx="817756" cy="1098599"/>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186" name="Line"/>
          <p:cNvSpPr/>
          <p:nvPr/>
        </p:nvSpPr>
        <p:spPr>
          <a:xfrm flipV="1">
            <a:off x="13046560" y="4555237"/>
            <a:ext cx="1396913" cy="662624"/>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187" name="Line"/>
          <p:cNvSpPr/>
          <p:nvPr/>
        </p:nvSpPr>
        <p:spPr>
          <a:xfrm>
            <a:off x="16903531" y="4423054"/>
            <a:ext cx="1434409" cy="817270"/>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188" name="Line"/>
          <p:cNvSpPr/>
          <p:nvPr/>
        </p:nvSpPr>
        <p:spPr>
          <a:xfrm>
            <a:off x="13068909" y="8796238"/>
            <a:ext cx="3767164" cy="1669361"/>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189" name="Line"/>
          <p:cNvSpPr/>
          <p:nvPr/>
        </p:nvSpPr>
        <p:spPr>
          <a:xfrm flipH="1">
            <a:off x="17181499" y="8839001"/>
            <a:ext cx="2320585" cy="1365738"/>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190" name="Line"/>
          <p:cNvSpPr/>
          <p:nvPr/>
        </p:nvSpPr>
        <p:spPr>
          <a:xfrm>
            <a:off x="19501449" y="5736561"/>
            <a:ext cx="1113951" cy="2242878"/>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191" name="Line"/>
          <p:cNvSpPr/>
          <p:nvPr/>
        </p:nvSpPr>
        <p:spPr>
          <a:xfrm flipH="1">
            <a:off x="15958760" y="3381625"/>
            <a:ext cx="520579" cy="894192"/>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192" name="Line"/>
          <p:cNvSpPr/>
          <p:nvPr/>
        </p:nvSpPr>
        <p:spPr>
          <a:xfrm>
            <a:off x="4521902" y="3211534"/>
            <a:ext cx="1" cy="624863"/>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193" name="Line"/>
          <p:cNvSpPr/>
          <p:nvPr/>
        </p:nvSpPr>
        <p:spPr>
          <a:xfrm flipH="1">
            <a:off x="3342154" y="4294215"/>
            <a:ext cx="458344" cy="1"/>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194" name="Line"/>
          <p:cNvSpPr/>
          <p:nvPr/>
        </p:nvSpPr>
        <p:spPr>
          <a:xfrm flipH="1" flipV="1">
            <a:off x="3204160" y="3674249"/>
            <a:ext cx="590409" cy="308944"/>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195" name="Line"/>
          <p:cNvSpPr/>
          <p:nvPr/>
        </p:nvSpPr>
        <p:spPr>
          <a:xfrm>
            <a:off x="3930597" y="8277618"/>
            <a:ext cx="233248" cy="936072"/>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196" name="Line"/>
          <p:cNvSpPr/>
          <p:nvPr/>
        </p:nvSpPr>
        <p:spPr>
          <a:xfrm>
            <a:off x="2815555" y="8556191"/>
            <a:ext cx="1" cy="624862"/>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197" name="Line"/>
          <p:cNvSpPr/>
          <p:nvPr/>
        </p:nvSpPr>
        <p:spPr>
          <a:xfrm>
            <a:off x="2886646" y="10191269"/>
            <a:ext cx="1" cy="624863"/>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198" name="Line"/>
          <p:cNvSpPr/>
          <p:nvPr/>
        </p:nvSpPr>
        <p:spPr>
          <a:xfrm>
            <a:off x="4379544" y="10142699"/>
            <a:ext cx="1" cy="624862"/>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199" name="Line"/>
          <p:cNvSpPr/>
          <p:nvPr/>
        </p:nvSpPr>
        <p:spPr>
          <a:xfrm flipH="1" flipV="1">
            <a:off x="5271506" y="10057834"/>
            <a:ext cx="678202" cy="243440"/>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00" name="Line"/>
          <p:cNvSpPr/>
          <p:nvPr/>
        </p:nvSpPr>
        <p:spPr>
          <a:xfrm flipH="1">
            <a:off x="1322657" y="9739700"/>
            <a:ext cx="932422" cy="294438"/>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01" name="Line"/>
          <p:cNvSpPr/>
          <p:nvPr/>
        </p:nvSpPr>
        <p:spPr>
          <a:xfrm flipH="1" flipV="1">
            <a:off x="1824467" y="9183436"/>
            <a:ext cx="447059" cy="224451"/>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02" name="Line"/>
          <p:cNvSpPr/>
          <p:nvPr/>
        </p:nvSpPr>
        <p:spPr>
          <a:xfrm>
            <a:off x="10137865" y="3840529"/>
            <a:ext cx="1" cy="685754"/>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03" name="Line"/>
          <p:cNvSpPr/>
          <p:nvPr/>
        </p:nvSpPr>
        <p:spPr>
          <a:xfrm flipV="1">
            <a:off x="10137865" y="5171234"/>
            <a:ext cx="1" cy="624863"/>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04" name="Line"/>
          <p:cNvSpPr/>
          <p:nvPr/>
        </p:nvSpPr>
        <p:spPr>
          <a:xfrm>
            <a:off x="14783653" y="3362604"/>
            <a:ext cx="613807" cy="932234"/>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05" name="Line"/>
          <p:cNvSpPr/>
          <p:nvPr/>
        </p:nvSpPr>
        <p:spPr>
          <a:xfrm>
            <a:off x="14058418" y="3748096"/>
            <a:ext cx="527721" cy="527721"/>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06" name="Line"/>
          <p:cNvSpPr/>
          <p:nvPr/>
        </p:nvSpPr>
        <p:spPr>
          <a:xfrm flipH="1">
            <a:off x="16337322" y="3955212"/>
            <a:ext cx="977439" cy="320605"/>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07" name="Line"/>
          <p:cNvSpPr/>
          <p:nvPr/>
        </p:nvSpPr>
        <p:spPr>
          <a:xfrm flipH="1">
            <a:off x="11166573" y="8997103"/>
            <a:ext cx="408433" cy="1"/>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08" name="Line"/>
          <p:cNvSpPr/>
          <p:nvPr/>
        </p:nvSpPr>
        <p:spPr>
          <a:xfrm flipH="1">
            <a:off x="21188306" y="7364486"/>
            <a:ext cx="948695" cy="603430"/>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09" name="Line"/>
          <p:cNvSpPr/>
          <p:nvPr/>
        </p:nvSpPr>
        <p:spPr>
          <a:xfrm flipH="1">
            <a:off x="20793717" y="6868579"/>
            <a:ext cx="220833" cy="1096588"/>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10" name="Line"/>
          <p:cNvSpPr/>
          <p:nvPr/>
        </p:nvSpPr>
        <p:spPr>
          <a:xfrm flipH="1">
            <a:off x="19854701" y="8890219"/>
            <a:ext cx="407447" cy="1663927"/>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11" name="Line"/>
          <p:cNvSpPr/>
          <p:nvPr/>
        </p:nvSpPr>
        <p:spPr>
          <a:xfrm flipH="1">
            <a:off x="18929149" y="8315682"/>
            <a:ext cx="613028" cy="181793"/>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12" name="Line"/>
          <p:cNvSpPr/>
          <p:nvPr/>
        </p:nvSpPr>
        <p:spPr>
          <a:xfrm>
            <a:off x="21476634" y="8932572"/>
            <a:ext cx="1" cy="1396693"/>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13" name="Line"/>
          <p:cNvSpPr/>
          <p:nvPr/>
        </p:nvSpPr>
        <p:spPr>
          <a:xfrm flipH="1" flipV="1">
            <a:off x="21896583" y="8860335"/>
            <a:ext cx="922091" cy="602711"/>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14" name="Line"/>
          <p:cNvSpPr/>
          <p:nvPr/>
        </p:nvSpPr>
        <p:spPr>
          <a:xfrm flipH="1" flipV="1">
            <a:off x="21915171" y="8058084"/>
            <a:ext cx="732516" cy="369580"/>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15" name="Line"/>
          <p:cNvSpPr/>
          <p:nvPr/>
        </p:nvSpPr>
        <p:spPr>
          <a:xfrm>
            <a:off x="12320846" y="9112808"/>
            <a:ext cx="1" cy="1548222"/>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16" name="Line"/>
          <p:cNvSpPr/>
          <p:nvPr/>
        </p:nvSpPr>
        <p:spPr>
          <a:xfrm flipH="1">
            <a:off x="12825479" y="7629829"/>
            <a:ext cx="338645" cy="614699"/>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17" name="Line"/>
          <p:cNvSpPr/>
          <p:nvPr/>
        </p:nvSpPr>
        <p:spPr>
          <a:xfrm>
            <a:off x="11784678" y="7667201"/>
            <a:ext cx="1" cy="527721"/>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18" name="Line"/>
          <p:cNvSpPr/>
          <p:nvPr/>
        </p:nvSpPr>
        <p:spPr>
          <a:xfrm flipH="1" flipV="1">
            <a:off x="13075602" y="8582279"/>
            <a:ext cx="1464908" cy="326750"/>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19" name="Line"/>
          <p:cNvSpPr/>
          <p:nvPr/>
        </p:nvSpPr>
        <p:spPr>
          <a:xfrm flipH="1">
            <a:off x="13065867" y="8142718"/>
            <a:ext cx="1092278" cy="200312"/>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20" name="Line"/>
          <p:cNvSpPr/>
          <p:nvPr/>
        </p:nvSpPr>
        <p:spPr>
          <a:xfrm flipV="1">
            <a:off x="12994802" y="9059975"/>
            <a:ext cx="1" cy="1028524"/>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21" name="Line"/>
          <p:cNvSpPr/>
          <p:nvPr/>
        </p:nvSpPr>
        <p:spPr>
          <a:xfrm flipH="1">
            <a:off x="11490962" y="9065255"/>
            <a:ext cx="435243" cy="1017965"/>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22" name="Line"/>
          <p:cNvSpPr/>
          <p:nvPr/>
        </p:nvSpPr>
        <p:spPr>
          <a:xfrm flipH="1">
            <a:off x="5293151" y="3639019"/>
            <a:ext cx="1323665" cy="601688"/>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23" name="N"/>
          <p:cNvSpPr txBox="1"/>
          <p:nvPr/>
        </p:nvSpPr>
        <p:spPr>
          <a:xfrm>
            <a:off x="16014833" y="9411032"/>
            <a:ext cx="408433" cy="622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t>N</a:t>
            </a:r>
          </a:p>
        </p:txBody>
      </p:sp>
      <p:sp>
        <p:nvSpPr>
          <p:cNvPr id="224" name="M"/>
          <p:cNvSpPr txBox="1"/>
          <p:nvPr/>
        </p:nvSpPr>
        <p:spPr>
          <a:xfrm>
            <a:off x="17201824" y="9411032"/>
            <a:ext cx="424325" cy="622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r>
              <a:t>M</a:t>
            </a:r>
          </a:p>
        </p:txBody>
      </p:sp>
      <p:sp>
        <p:nvSpPr>
          <p:cNvPr id="225" name="N"/>
          <p:cNvSpPr txBox="1"/>
          <p:nvPr/>
        </p:nvSpPr>
        <p:spPr>
          <a:xfrm>
            <a:off x="6361377" y="7931723"/>
            <a:ext cx="408433" cy="622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t>N</a:t>
            </a:r>
          </a:p>
        </p:txBody>
      </p:sp>
      <p:sp>
        <p:nvSpPr>
          <p:cNvPr id="226" name="M"/>
          <p:cNvSpPr txBox="1"/>
          <p:nvPr/>
        </p:nvSpPr>
        <p:spPr>
          <a:xfrm>
            <a:off x="6094392" y="5532914"/>
            <a:ext cx="458344" cy="622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t>M</a:t>
            </a:r>
          </a:p>
        </p:txBody>
      </p:sp>
      <p:sp>
        <p:nvSpPr>
          <p:cNvPr id="227" name="1"/>
          <p:cNvSpPr txBox="1"/>
          <p:nvPr/>
        </p:nvSpPr>
        <p:spPr>
          <a:xfrm>
            <a:off x="11936369" y="4311649"/>
            <a:ext cx="340996" cy="622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t>1</a:t>
            </a:r>
          </a:p>
        </p:txBody>
      </p:sp>
      <p:sp>
        <p:nvSpPr>
          <p:cNvPr id="228" name="N"/>
          <p:cNvSpPr txBox="1"/>
          <p:nvPr/>
        </p:nvSpPr>
        <p:spPr>
          <a:xfrm>
            <a:off x="12946963" y="4311649"/>
            <a:ext cx="408433" cy="622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t>N</a:t>
            </a:r>
          </a:p>
        </p:txBody>
      </p:sp>
      <p:sp>
        <p:nvSpPr>
          <p:cNvPr id="229" name="M"/>
          <p:cNvSpPr txBox="1"/>
          <p:nvPr/>
        </p:nvSpPr>
        <p:spPr>
          <a:xfrm>
            <a:off x="17209769" y="4940854"/>
            <a:ext cx="458344" cy="622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t>M</a:t>
            </a:r>
          </a:p>
        </p:txBody>
      </p:sp>
      <p:sp>
        <p:nvSpPr>
          <p:cNvPr id="230" name="1"/>
          <p:cNvSpPr txBox="1"/>
          <p:nvPr/>
        </p:nvSpPr>
        <p:spPr>
          <a:xfrm>
            <a:off x="19222415" y="6149390"/>
            <a:ext cx="340996" cy="622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t>1</a:t>
            </a:r>
          </a:p>
        </p:txBody>
      </p:sp>
      <p:sp>
        <p:nvSpPr>
          <p:cNvPr id="231" name="N"/>
          <p:cNvSpPr txBox="1"/>
          <p:nvPr/>
        </p:nvSpPr>
        <p:spPr>
          <a:xfrm>
            <a:off x="10346570" y="7317196"/>
            <a:ext cx="408433" cy="622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t>N</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3" name="Schema diagram"/>
          <p:cNvSpPr txBox="1">
            <a:spLocks noGrp="1"/>
          </p:cNvSpPr>
          <p:nvPr>
            <p:ph type="body" idx="21"/>
          </p:nvPr>
        </p:nvSpPr>
        <p:spPr>
          <a:xfrm>
            <a:off x="572711" y="483114"/>
            <a:ext cx="14761840" cy="2043734"/>
          </a:xfrm>
          <a:prstGeom prst="rect">
            <a:avLst/>
          </a:prstGeom>
        </p:spPr>
        <p:txBody>
          <a:bodyPr/>
          <a:lstStyle>
            <a:lvl1pPr>
              <a:defRPr>
                <a:solidFill>
                  <a:schemeClr val="accent1">
                    <a:hueOff val="-84091"/>
                    <a:satOff val="15316"/>
                    <a:lumOff val="24313"/>
                  </a:schemeClr>
                </a:solidFill>
              </a:defRPr>
            </a:lvl1pPr>
          </a:lstStyle>
          <a:p>
            <a:r>
              <a:rPr dirty="0"/>
              <a:t>Schema diagram</a:t>
            </a:r>
          </a:p>
        </p:txBody>
      </p:sp>
      <p:pic>
        <p:nvPicPr>
          <p:cNvPr id="234" name="Image" descr="Image"/>
          <p:cNvPicPr>
            <a:picLocks noChangeAspect="1"/>
          </p:cNvPicPr>
          <p:nvPr/>
        </p:nvPicPr>
        <p:blipFill>
          <a:blip r:embed="rId2"/>
          <a:stretch>
            <a:fillRect/>
          </a:stretch>
        </p:blipFill>
        <p:spPr>
          <a:xfrm>
            <a:off x="3362489" y="2769938"/>
            <a:ext cx="15186076" cy="10285918"/>
          </a:xfrm>
          <a:prstGeom prst="rect">
            <a:avLst/>
          </a:prstGeom>
          <a:ln w="12700">
            <a:miter lim="400000"/>
          </a:ln>
        </p:spPr>
      </p:pic>
      <p:sp>
        <p:nvSpPr>
          <p:cNvPr id="235" name="Line"/>
          <p:cNvSpPr/>
          <p:nvPr/>
        </p:nvSpPr>
        <p:spPr>
          <a:xfrm>
            <a:off x="6550460" y="8330811"/>
            <a:ext cx="1" cy="1232619"/>
          </a:xfrm>
          <a:prstGeom prst="line">
            <a:avLst/>
          </a:prstGeom>
          <a:ln w="25400">
            <a:solidFill>
              <a:schemeClr val="accent1"/>
            </a:solidFill>
            <a:miter lim="400000"/>
            <a:tailEnd type="triangle"/>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36" name="Line"/>
          <p:cNvSpPr/>
          <p:nvPr/>
        </p:nvSpPr>
        <p:spPr>
          <a:xfrm flipH="1">
            <a:off x="8288842" y="8339759"/>
            <a:ext cx="2361257" cy="1223672"/>
          </a:xfrm>
          <a:prstGeom prst="line">
            <a:avLst/>
          </a:prstGeom>
          <a:ln w="25400">
            <a:solidFill>
              <a:schemeClr val="accent1"/>
            </a:solidFill>
            <a:miter lim="400000"/>
            <a:tailEnd type="triangle"/>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37" name="Line"/>
          <p:cNvSpPr/>
          <p:nvPr/>
        </p:nvSpPr>
        <p:spPr>
          <a:xfrm flipH="1">
            <a:off x="9793403" y="8336611"/>
            <a:ext cx="2610445" cy="1226936"/>
          </a:xfrm>
          <a:prstGeom prst="line">
            <a:avLst/>
          </a:prstGeom>
          <a:ln w="25400">
            <a:solidFill>
              <a:schemeClr val="accent1"/>
            </a:solidFill>
            <a:miter lim="400000"/>
            <a:tailEnd type="triangle"/>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38" name="Line"/>
          <p:cNvSpPr/>
          <p:nvPr/>
        </p:nvSpPr>
        <p:spPr>
          <a:xfrm flipH="1">
            <a:off x="11708922" y="8333523"/>
            <a:ext cx="2560663" cy="1230003"/>
          </a:xfrm>
          <a:prstGeom prst="line">
            <a:avLst/>
          </a:prstGeom>
          <a:ln w="25400">
            <a:solidFill>
              <a:schemeClr val="accent1"/>
            </a:solidFill>
            <a:miter lim="400000"/>
            <a:tailEnd type="triangle"/>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39" name="Line"/>
          <p:cNvSpPr/>
          <p:nvPr/>
        </p:nvSpPr>
        <p:spPr>
          <a:xfrm flipH="1">
            <a:off x="13596924" y="8326559"/>
            <a:ext cx="2689280" cy="1236871"/>
          </a:xfrm>
          <a:prstGeom prst="line">
            <a:avLst/>
          </a:prstGeom>
          <a:ln w="25400">
            <a:solidFill>
              <a:schemeClr val="accent1"/>
            </a:solidFill>
            <a:miter lim="400000"/>
            <a:tailEnd type="triangle"/>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40" name="Line"/>
          <p:cNvSpPr/>
          <p:nvPr/>
        </p:nvSpPr>
        <p:spPr>
          <a:xfrm>
            <a:off x="5675333" y="9153911"/>
            <a:ext cx="1" cy="450229"/>
          </a:xfrm>
          <a:prstGeom prst="line">
            <a:avLst/>
          </a:prstGeom>
          <a:ln w="25400">
            <a:solidFill>
              <a:schemeClr val="accent1"/>
            </a:solidFill>
            <a:miter lim="400000"/>
            <a:tailEnd type="triangle"/>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54" name="Connection Line"/>
          <p:cNvSpPr/>
          <p:nvPr/>
        </p:nvSpPr>
        <p:spPr>
          <a:xfrm>
            <a:off x="5471573" y="8352390"/>
            <a:ext cx="204918" cy="80467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path>
            </a:pathLst>
          </a:custGeom>
          <a:ln w="25400">
            <a:solidFill>
              <a:schemeClr val="accent1"/>
            </a:solidFill>
            <a:miter lim="400000"/>
          </a:ln>
        </p:spPr>
        <p:txBody>
          <a:bodyPr/>
          <a:lstStyle/>
          <a:p>
            <a:endParaRPr/>
          </a:p>
        </p:txBody>
      </p:sp>
      <p:sp>
        <p:nvSpPr>
          <p:cNvPr id="242" name="Line"/>
          <p:cNvSpPr/>
          <p:nvPr/>
        </p:nvSpPr>
        <p:spPr>
          <a:xfrm flipH="1">
            <a:off x="7483152" y="6633806"/>
            <a:ext cx="971306" cy="971307"/>
          </a:xfrm>
          <a:prstGeom prst="line">
            <a:avLst/>
          </a:prstGeom>
          <a:ln w="25400">
            <a:solidFill>
              <a:schemeClr val="accent1"/>
            </a:solidFill>
            <a:miter lim="400000"/>
            <a:tailEnd type="triangle"/>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43" name="Line"/>
          <p:cNvSpPr/>
          <p:nvPr/>
        </p:nvSpPr>
        <p:spPr>
          <a:xfrm>
            <a:off x="3362489" y="11580964"/>
            <a:ext cx="861882" cy="1"/>
          </a:xfrm>
          <a:prstGeom prst="line">
            <a:avLst/>
          </a:prstGeom>
          <a:ln w="25400">
            <a:solidFill>
              <a:schemeClr val="accent1"/>
            </a:solidFill>
            <a:miter lim="400000"/>
            <a:tailEnd type="triangle"/>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44" name="Line"/>
          <p:cNvSpPr/>
          <p:nvPr/>
        </p:nvSpPr>
        <p:spPr>
          <a:xfrm flipV="1">
            <a:off x="3363209" y="4260856"/>
            <a:ext cx="1" cy="7304083"/>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45" name="Line"/>
          <p:cNvSpPr/>
          <p:nvPr/>
        </p:nvSpPr>
        <p:spPr>
          <a:xfrm>
            <a:off x="3355865" y="4233955"/>
            <a:ext cx="875130" cy="1"/>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46" name="Line"/>
          <p:cNvSpPr/>
          <p:nvPr/>
        </p:nvSpPr>
        <p:spPr>
          <a:xfrm>
            <a:off x="3642864" y="8018150"/>
            <a:ext cx="581507" cy="1"/>
          </a:xfrm>
          <a:prstGeom prst="line">
            <a:avLst/>
          </a:prstGeom>
          <a:ln w="25400">
            <a:solidFill>
              <a:schemeClr val="accent1"/>
            </a:solidFill>
            <a:miter lim="400000"/>
            <a:tailEnd type="triangle"/>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47" name="Line"/>
          <p:cNvSpPr/>
          <p:nvPr/>
        </p:nvSpPr>
        <p:spPr>
          <a:xfrm flipV="1">
            <a:off x="3649488" y="6481813"/>
            <a:ext cx="1" cy="1520312"/>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48" name="Line"/>
          <p:cNvSpPr/>
          <p:nvPr/>
        </p:nvSpPr>
        <p:spPr>
          <a:xfrm>
            <a:off x="3636241" y="6492141"/>
            <a:ext cx="594754" cy="1"/>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49" name="Line"/>
          <p:cNvSpPr/>
          <p:nvPr/>
        </p:nvSpPr>
        <p:spPr>
          <a:xfrm flipV="1">
            <a:off x="8794489" y="11988597"/>
            <a:ext cx="1" cy="450229"/>
          </a:xfrm>
          <a:prstGeom prst="line">
            <a:avLst/>
          </a:prstGeom>
          <a:ln w="25400">
            <a:solidFill>
              <a:schemeClr val="accent1"/>
            </a:solidFill>
            <a:miter lim="400000"/>
            <a:tailEnd type="triangle"/>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50" name="Line"/>
          <p:cNvSpPr/>
          <p:nvPr/>
        </p:nvSpPr>
        <p:spPr>
          <a:xfrm flipV="1">
            <a:off x="2669674" y="5049877"/>
            <a:ext cx="1" cy="7409704"/>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51" name="Line"/>
          <p:cNvSpPr/>
          <p:nvPr/>
        </p:nvSpPr>
        <p:spPr>
          <a:xfrm flipH="1" flipV="1">
            <a:off x="2669427" y="12441663"/>
            <a:ext cx="6162977" cy="1"/>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52" name="Line"/>
          <p:cNvSpPr/>
          <p:nvPr/>
        </p:nvSpPr>
        <p:spPr>
          <a:xfrm flipH="1" flipV="1">
            <a:off x="2630149" y="5067794"/>
            <a:ext cx="3788605" cy="1"/>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
        <p:nvSpPr>
          <p:cNvPr id="253" name="Line"/>
          <p:cNvSpPr/>
          <p:nvPr/>
        </p:nvSpPr>
        <p:spPr>
          <a:xfrm flipV="1">
            <a:off x="6434975" y="4613586"/>
            <a:ext cx="1" cy="450229"/>
          </a:xfrm>
          <a:prstGeom prst="line">
            <a:avLst/>
          </a:prstGeom>
          <a:ln w="25400">
            <a:solidFill>
              <a:schemeClr val="accent1"/>
            </a:solidFill>
            <a:miter lim="400000"/>
          </a:ln>
        </p:spPr>
        <p:txBody>
          <a:bodyPr lIns="50800" tIns="50800" rIns="50800" bIns="50800" anchor="ctr"/>
          <a:lstStyle/>
          <a:p>
            <a:pPr algn="ctr">
              <a:lnSpc>
                <a:spcPct val="80000"/>
              </a:lnSpc>
              <a:spcBef>
                <a:spcPts val="0"/>
              </a:spcBef>
              <a:defRPr sz="4000" cap="all">
                <a:latin typeface="+mn-lt"/>
                <a:ea typeface="+mn-ea"/>
                <a:cs typeface="+mn-cs"/>
                <a:sym typeface="DIN Condensed Bold"/>
              </a:defRPr>
            </a:pPr>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Implementation"/>
          <p:cNvSpPr txBox="1">
            <a:spLocks noGrp="1"/>
          </p:cNvSpPr>
          <p:nvPr>
            <p:ph type="title"/>
          </p:nvPr>
        </p:nvSpPr>
        <p:spPr>
          <a:xfrm>
            <a:off x="762000" y="4990162"/>
            <a:ext cx="22860000" cy="3735675"/>
          </a:xfrm>
          <a:prstGeom prst="rect">
            <a:avLst/>
          </a:prstGeom>
        </p:spPr>
        <p:txBody>
          <a:bodyPr/>
          <a:lstStyle>
            <a:lvl1pPr algn="ctr" defTabSz="775969">
              <a:defRPr sz="28482"/>
            </a:lvl1pPr>
          </a:lstStyle>
          <a:p>
            <a:r>
              <a:t>Implementation</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Implementation"/>
          <p:cNvSpPr txBox="1">
            <a:spLocks noGrp="1"/>
          </p:cNvSpPr>
          <p:nvPr>
            <p:ph type="body" idx="21"/>
          </p:nvPr>
        </p:nvSpPr>
        <p:spPr>
          <a:prstGeom prst="rect">
            <a:avLst/>
          </a:prstGeom>
        </p:spPr>
        <p:txBody>
          <a:bodyPr/>
          <a:lstStyle/>
          <a:p>
            <a:r>
              <a:t>Implementation</a:t>
            </a:r>
          </a:p>
        </p:txBody>
      </p:sp>
      <p:sp>
        <p:nvSpPr>
          <p:cNvPr id="259" name="Algorithm -"/>
          <p:cNvSpPr txBox="1">
            <a:spLocks noGrp="1"/>
          </p:cNvSpPr>
          <p:nvPr>
            <p:ph type="title"/>
          </p:nvPr>
        </p:nvSpPr>
        <p:spPr>
          <a:prstGeom prst="rect">
            <a:avLst/>
          </a:prstGeom>
        </p:spPr>
        <p:txBody>
          <a:bodyPr/>
          <a:lstStyle>
            <a:lvl1pPr defTabSz="685165">
              <a:spcBef>
                <a:spcPts val="3200"/>
              </a:spcBef>
              <a:defRPr sz="7221"/>
            </a:lvl1pPr>
          </a:lstStyle>
          <a:p>
            <a:r>
              <a:t>Algorithm - </a:t>
            </a:r>
          </a:p>
        </p:txBody>
      </p:sp>
      <p:sp>
        <p:nvSpPr>
          <p:cNvPr id="260" name="Step 1: Login with admin credentials.…"/>
          <p:cNvSpPr txBox="1">
            <a:spLocks noGrp="1"/>
          </p:cNvSpPr>
          <p:nvPr>
            <p:ph type="body" idx="1"/>
          </p:nvPr>
        </p:nvSpPr>
        <p:spPr>
          <a:xfrm>
            <a:off x="443814" y="3212249"/>
            <a:ext cx="23496372" cy="10359644"/>
          </a:xfrm>
          <a:prstGeom prst="rect">
            <a:avLst/>
          </a:prstGeom>
        </p:spPr>
        <p:txBody>
          <a:bodyPr/>
          <a:lstStyle/>
          <a:p>
            <a:r>
              <a:t>Step 1: Login with admin credentials.</a:t>
            </a:r>
          </a:p>
          <a:p>
            <a:r>
              <a:t>Step 2: Add a Hospital and their credentials. </a:t>
            </a:r>
          </a:p>
          <a:p>
            <a:r>
              <a:t>Step 3: Login with Hospital Credentials.</a:t>
            </a:r>
          </a:p>
          <a:p>
            <a:r>
              <a:t>Step 4: Add Hospital data such as no of beds, hospital name and hospital address </a:t>
            </a:r>
          </a:p>
          <a:p>
            <a:r>
              <a:t>Step 5: Create a login credentials for new user using srfid.</a:t>
            </a:r>
          </a:p>
          <a:p>
            <a:r>
              <a:t>Step 6: login with created credentials.</a:t>
            </a:r>
          </a:p>
          <a:p>
            <a:r>
              <a:t>Step 7: enter the bio data.</a:t>
            </a:r>
          </a:p>
          <a:p>
            <a:r>
              <a:t>Step 8: Select a bed from given list of Hospital.</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0" presetClass="entr" fill="hold" grpId="1" nodeType="afterEffect">
                                  <p:stCondLst>
                                    <p:cond delay="0"/>
                                  </p:stCondLst>
                                  <p:iterate type="lt">
                                    <p:tmAbs val="0"/>
                                  </p:iterate>
                                  <p:childTnLst>
                                    <p:set>
                                      <p:cBhvr>
                                        <p:cTn id="6" fill="hold"/>
                                        <p:tgtEl>
                                          <p:spTgt spid="259"/>
                                        </p:tgtEl>
                                        <p:attrNameLst>
                                          <p:attrName>style.visibility</p:attrName>
                                        </p:attrNameLst>
                                      </p:cBhvr>
                                      <p:to>
                                        <p:strVal val="visible"/>
                                      </p:to>
                                    </p:set>
                                    <p:animEffect transition="in" filter="fade">
                                      <p:cBhvr>
                                        <p:cTn id="7" dur="1000"/>
                                        <p:tgtEl>
                                          <p:spTgt spid="259"/>
                                        </p:tgtEl>
                                      </p:cBhvr>
                                    </p:animEffect>
                                  </p:childTnLst>
                                </p:cTn>
                              </p:par>
                            </p:childTnLst>
                          </p:cTn>
                        </p:par>
                        <p:par>
                          <p:cTn id="8" fill="hold">
                            <p:stCondLst>
                              <p:cond delay="1000"/>
                            </p:stCondLst>
                            <p:childTnLst>
                              <p:par>
                                <p:cTn id="9" presetID="10" presetClass="entr" fill="hold" grpId="2" nodeType="afterEffect">
                                  <p:stCondLst>
                                    <p:cond delay="0"/>
                                  </p:stCondLst>
                                  <p:iterate>
                                    <p:tmAbs val="0"/>
                                  </p:iterate>
                                  <p:childTnLst>
                                    <p:set>
                                      <p:cBhvr>
                                        <p:cTn id="10" fill="hold"/>
                                        <p:tgtEl>
                                          <p:spTgt spid="260"/>
                                        </p:tgtEl>
                                        <p:attrNameLst>
                                          <p:attrName>style.visibility</p:attrName>
                                        </p:attrNameLst>
                                      </p:cBhvr>
                                      <p:to>
                                        <p:strVal val="visible"/>
                                      </p:to>
                                    </p:set>
                                    <p:animEffect transition="in" filter="fade">
                                      <p:cBhvr>
                                        <p:cTn id="11" dur="1000"/>
                                        <p:tgtEl>
                                          <p:spTgt spid="2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 grpId="1" animBg="1" advAuto="0"/>
      <p:bldP spid="260" grpId="2"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Implementation"/>
          <p:cNvSpPr txBox="1">
            <a:spLocks noGrp="1"/>
          </p:cNvSpPr>
          <p:nvPr>
            <p:ph type="body" idx="21"/>
          </p:nvPr>
        </p:nvSpPr>
        <p:spPr>
          <a:prstGeom prst="rect">
            <a:avLst/>
          </a:prstGeom>
        </p:spPr>
        <p:txBody>
          <a:bodyPr/>
          <a:lstStyle/>
          <a:p>
            <a:r>
              <a:t>Implementation</a:t>
            </a:r>
          </a:p>
        </p:txBody>
      </p:sp>
      <p:sp>
        <p:nvSpPr>
          <p:cNvPr id="263" name="Front - end development"/>
          <p:cNvSpPr txBox="1">
            <a:spLocks noGrp="1"/>
          </p:cNvSpPr>
          <p:nvPr>
            <p:ph type="title"/>
          </p:nvPr>
        </p:nvSpPr>
        <p:spPr>
          <a:prstGeom prst="rect">
            <a:avLst/>
          </a:prstGeom>
        </p:spPr>
        <p:txBody>
          <a:bodyPr/>
          <a:lstStyle>
            <a:lvl1pPr defTabSz="685165">
              <a:spcBef>
                <a:spcPts val="3200"/>
              </a:spcBef>
              <a:defRPr sz="7221"/>
            </a:lvl1pPr>
          </a:lstStyle>
          <a:p>
            <a:r>
              <a:t>Front - end development</a:t>
            </a:r>
          </a:p>
        </p:txBody>
      </p:sp>
      <p:sp>
        <p:nvSpPr>
          <p:cNvPr id="264" name="HTML (Hyper Text Markup Language) —…"/>
          <p:cNvSpPr txBox="1">
            <a:spLocks noGrp="1"/>
          </p:cNvSpPr>
          <p:nvPr>
            <p:ph type="body" idx="1"/>
          </p:nvPr>
        </p:nvSpPr>
        <p:spPr>
          <a:prstGeom prst="rect">
            <a:avLst/>
          </a:prstGeom>
        </p:spPr>
        <p:txBody>
          <a:bodyPr/>
          <a:lstStyle/>
          <a:p>
            <a:pPr marL="596900" indent="-596900" defTabSz="775969">
              <a:spcBef>
                <a:spcPts val="3600"/>
              </a:spcBef>
              <a:defRPr sz="4512"/>
            </a:pPr>
            <a:r>
              <a:t>HTML (Hyper Text Markup Language) —</a:t>
            </a:r>
          </a:p>
          <a:p>
            <a:pPr marL="596900" indent="-596900" defTabSz="775969">
              <a:spcBef>
                <a:spcPts val="3600"/>
              </a:spcBef>
              <a:defRPr sz="4512"/>
            </a:pPr>
            <a:endParaRPr/>
          </a:p>
          <a:p>
            <a:pPr marL="596900" indent="-596900" defTabSz="775969">
              <a:spcBef>
                <a:spcPts val="3600"/>
              </a:spcBef>
              <a:defRPr sz="4512"/>
            </a:pPr>
            <a:r>
              <a:t>CSS(Cascading Style Sheets) —</a:t>
            </a:r>
          </a:p>
          <a:p>
            <a:pPr marL="596900" indent="-596900" defTabSz="775969">
              <a:spcBef>
                <a:spcPts val="3600"/>
              </a:spcBef>
              <a:defRPr sz="4512"/>
            </a:pPr>
            <a:endParaRPr/>
          </a:p>
          <a:p>
            <a:pPr marL="596900" indent="-596900" defTabSz="775969">
              <a:spcBef>
                <a:spcPts val="3600"/>
              </a:spcBef>
              <a:defRPr sz="4512"/>
            </a:pPr>
            <a:r>
              <a:t>Java Script —</a:t>
            </a:r>
          </a:p>
        </p:txBody>
      </p:sp>
      <p:pic>
        <p:nvPicPr>
          <p:cNvPr id="265" name="html5-logo-31814.png" descr="html5-logo-31814.png"/>
          <p:cNvPicPr>
            <a:picLocks noChangeAspect="1"/>
          </p:cNvPicPr>
          <p:nvPr/>
        </p:nvPicPr>
        <p:blipFill>
          <a:blip r:embed="rId2"/>
          <a:stretch>
            <a:fillRect/>
          </a:stretch>
        </p:blipFill>
        <p:spPr>
          <a:xfrm>
            <a:off x="11864984" y="3546166"/>
            <a:ext cx="2833159" cy="2833159"/>
          </a:xfrm>
          <a:prstGeom prst="rect">
            <a:avLst/>
          </a:prstGeom>
          <a:ln w="12700">
            <a:miter lim="400000"/>
          </a:ln>
        </p:spPr>
      </p:pic>
      <p:pic>
        <p:nvPicPr>
          <p:cNvPr id="266" name="html5-logo-31816.png" descr="html5-logo-31816.png"/>
          <p:cNvPicPr>
            <a:picLocks noChangeAspect="1"/>
          </p:cNvPicPr>
          <p:nvPr/>
        </p:nvPicPr>
        <p:blipFill>
          <a:blip r:embed="rId3"/>
          <a:srcRect l="31154" r="31154"/>
          <a:stretch>
            <a:fillRect/>
          </a:stretch>
        </p:blipFill>
        <p:spPr>
          <a:xfrm>
            <a:off x="9111288" y="6985702"/>
            <a:ext cx="2688683" cy="2778816"/>
          </a:xfrm>
          <a:prstGeom prst="rect">
            <a:avLst/>
          </a:prstGeom>
          <a:ln w="12700">
            <a:miter lim="400000"/>
          </a:ln>
        </p:spPr>
      </p:pic>
      <p:pic>
        <p:nvPicPr>
          <p:cNvPr id="267" name="html5-logo-31816.png" descr="html5-logo-31816.png"/>
          <p:cNvPicPr>
            <a:picLocks noChangeAspect="1"/>
          </p:cNvPicPr>
          <p:nvPr/>
        </p:nvPicPr>
        <p:blipFill>
          <a:blip r:embed="rId3"/>
          <a:srcRect l="67208"/>
          <a:stretch>
            <a:fillRect/>
          </a:stretch>
        </p:blipFill>
        <p:spPr>
          <a:xfrm>
            <a:off x="4510823" y="10210895"/>
            <a:ext cx="2384968" cy="2833178"/>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1" nodeType="clickEffect">
                                  <p:stCondLst>
                                    <p:cond delay="0"/>
                                  </p:stCondLst>
                                  <p:iterate type="lt">
                                    <p:tmAbs val="0"/>
                                  </p:iterate>
                                  <p:childTnLst>
                                    <p:set>
                                      <p:cBhvr>
                                        <p:cTn id="6" fill="hold"/>
                                        <p:tgtEl>
                                          <p:spTgt spid="264"/>
                                        </p:tgtEl>
                                        <p:attrNameLst>
                                          <p:attrName>style.visibility</p:attrName>
                                        </p:attrNameLst>
                                      </p:cBhvr>
                                      <p:to>
                                        <p:strVal val="visible"/>
                                      </p:to>
                                    </p:set>
                                    <p:animEffect transition="in" filter="fade">
                                      <p:cBhvr>
                                        <p:cTn id="7" dur="2000"/>
                                        <p:tgtEl>
                                          <p:spTgt spid="264"/>
                                        </p:tgtEl>
                                      </p:cBhvr>
                                    </p:animEffect>
                                  </p:childTnLst>
                                </p:cTn>
                              </p:par>
                            </p:childTnLst>
                          </p:cTn>
                        </p:par>
                        <p:par>
                          <p:cTn id="8" fill="hold">
                            <p:stCondLst>
                              <p:cond delay="2000"/>
                            </p:stCondLst>
                            <p:childTnLst>
                              <p:par>
                                <p:cTn id="9" presetID="1" presetClass="entr" presetSubtype="0" fill="hold" grpId="2" nodeType="afterEffect">
                                  <p:stCondLst>
                                    <p:cond delay="0"/>
                                  </p:stCondLst>
                                  <p:iterate>
                                    <p:tmAbs val="0"/>
                                  </p:iterate>
                                  <p:childTnLst>
                                    <p:set>
                                      <p:cBhvr>
                                        <p:cTn id="10" fill="hold"/>
                                        <p:tgtEl>
                                          <p:spTgt spid="265"/>
                                        </p:tgtEl>
                                        <p:attrNameLst>
                                          <p:attrName>style.visibility</p:attrName>
                                        </p:attrNameLst>
                                      </p:cBhvr>
                                      <p:to>
                                        <p:strVal val="visible"/>
                                      </p:to>
                                    </p:set>
                                  </p:childTnLst>
                                </p:cTn>
                              </p:par>
                            </p:childTnLst>
                          </p:cTn>
                        </p:par>
                        <p:par>
                          <p:cTn id="11" fill="hold">
                            <p:stCondLst>
                              <p:cond delay="2000"/>
                            </p:stCondLst>
                            <p:childTnLst>
                              <p:par>
                                <p:cTn id="12" presetID="1" presetClass="entr" presetSubtype="0" fill="hold" grpId="3" nodeType="afterEffect">
                                  <p:stCondLst>
                                    <p:cond delay="300"/>
                                  </p:stCondLst>
                                  <p:iterate>
                                    <p:tmAbs val="0"/>
                                  </p:iterate>
                                  <p:childTnLst>
                                    <p:set>
                                      <p:cBhvr>
                                        <p:cTn id="13" fill="hold"/>
                                        <p:tgtEl>
                                          <p:spTgt spid="266"/>
                                        </p:tgtEl>
                                        <p:attrNameLst>
                                          <p:attrName>style.visibility</p:attrName>
                                        </p:attrNameLst>
                                      </p:cBhvr>
                                      <p:to>
                                        <p:strVal val="visible"/>
                                      </p:to>
                                    </p:set>
                                  </p:childTnLst>
                                </p:cTn>
                              </p:par>
                            </p:childTnLst>
                          </p:cTn>
                        </p:par>
                        <p:par>
                          <p:cTn id="14" fill="hold">
                            <p:stCondLst>
                              <p:cond delay="2300"/>
                            </p:stCondLst>
                            <p:childTnLst>
                              <p:par>
                                <p:cTn id="15" presetID="1" presetClass="entr" presetSubtype="0" fill="hold" grpId="4" nodeType="afterEffect">
                                  <p:stCondLst>
                                    <p:cond delay="300"/>
                                  </p:stCondLst>
                                  <p:iterate>
                                    <p:tmAbs val="0"/>
                                  </p:iterate>
                                  <p:childTnLst>
                                    <p:set>
                                      <p:cBhvr>
                                        <p:cTn id="16" fill="hold"/>
                                        <p:tgtEl>
                                          <p:spTgt spid="2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1" animBg="1" advAuto="0"/>
      <p:bldP spid="265" grpId="2" animBg="1" advAuto="0"/>
      <p:bldP spid="266" grpId="3" animBg="1" advAuto="0"/>
      <p:bldP spid="267" grpId="4" animBg="1" advAuto="0"/>
    </p:bldLst>
  </p:timing>
</p:sld>
</file>

<file path=ppt/theme/theme1.xml><?xml version="1.0" encoding="utf-8"?>
<a:theme xmlns:a="http://schemas.openxmlformats.org/drawingml/2006/main" name="New_Template7">
  <a:themeElements>
    <a:clrScheme name="New_Template7">
      <a:dk1>
        <a:srgbClr val="222222"/>
      </a:dk1>
      <a:lt1>
        <a:srgbClr val="838787"/>
      </a:lt1>
      <a:dk2>
        <a:srgbClr val="222222"/>
      </a:dk2>
      <a:lt2>
        <a:srgbClr val="A6AAA9"/>
      </a:lt2>
      <a:accent1>
        <a:srgbClr val="34A5DA"/>
      </a:accent1>
      <a:accent2>
        <a:srgbClr val="3F969A"/>
      </a:accent2>
      <a:accent3>
        <a:srgbClr val="8ABE5E"/>
      </a:accent3>
      <a:accent4>
        <a:srgbClr val="FDCB56"/>
      </a:accent4>
      <a:accent5>
        <a:srgbClr val="E42832"/>
      </a:accent5>
      <a:accent6>
        <a:srgbClr val="C52060"/>
      </a:accent6>
      <a:hlink>
        <a:srgbClr val="0000FF"/>
      </a:hlink>
      <a:folHlink>
        <a:srgbClr val="FF00FF"/>
      </a:folHlink>
    </a:clrScheme>
    <a:fontScheme name="New_Template7">
      <a:majorFont>
        <a:latin typeface="DIN Condensed Bold"/>
        <a:ea typeface="DIN Condensed Bold"/>
        <a:cs typeface="DIN Condensed Bold"/>
      </a:majorFont>
      <a:minorFont>
        <a:latin typeface="DIN Condensed Bold"/>
        <a:ea typeface="DIN Condensed Bold"/>
        <a:cs typeface="DIN Condensed Bold"/>
      </a:minorFont>
    </a:fontScheme>
    <a:fmtScheme name="New_Template7">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80000"/>
          </a:lnSpc>
          <a:spcBef>
            <a:spcPts val="0"/>
          </a:spcBef>
          <a:spcAft>
            <a:spcPts val="0"/>
          </a:spcAft>
          <a:buClrTx/>
          <a:buSzTx/>
          <a:buFontTx/>
          <a:buNone/>
          <a:tabLst/>
          <a:defRPr kumimoji="0" sz="4000" b="0" i="0" u="none" strike="noStrike" cap="all" spc="0" normalizeH="0" baseline="0">
            <a:ln>
              <a:noFill/>
            </a:ln>
            <a:solidFill>
              <a:srgbClr val="FFFFFF"/>
            </a:solidFill>
            <a:effectLst/>
            <a:uFillTx/>
            <a:latin typeface="+mn-lt"/>
            <a:ea typeface="+mn-ea"/>
            <a:cs typeface="+mn-cs"/>
            <a:sym typeface="DIN Condensed Bol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3400"/>
          </a:spcBef>
          <a:spcAft>
            <a:spcPts val="0"/>
          </a:spcAft>
          <a:buClrTx/>
          <a:buSzTx/>
          <a:buFontTx/>
          <a:buNone/>
          <a:tabLst/>
          <a:defRPr kumimoji="0" sz="3000" b="0" i="0" u="none" strike="noStrike" cap="none" spc="0" normalizeH="0" baseline="0">
            <a:ln>
              <a:noFill/>
            </a:ln>
            <a:solidFill>
              <a:srgbClr val="838787"/>
            </a:solidFill>
            <a:effectLst/>
            <a:uFillTx/>
            <a:latin typeface="Avenir Next Medium"/>
            <a:ea typeface="Avenir Next Medium"/>
            <a:cs typeface="Avenir Next Medium"/>
            <a:sym typeface="Avenir Next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New_Template7">
  <a:themeElements>
    <a:clrScheme name="New_Template7">
      <a:dk1>
        <a:srgbClr val="000000"/>
      </a:dk1>
      <a:lt1>
        <a:srgbClr val="FFFFFF"/>
      </a:lt1>
      <a:dk2>
        <a:srgbClr val="222222"/>
      </a:dk2>
      <a:lt2>
        <a:srgbClr val="A6AAA9"/>
      </a:lt2>
      <a:accent1>
        <a:srgbClr val="34A5DA"/>
      </a:accent1>
      <a:accent2>
        <a:srgbClr val="3F969A"/>
      </a:accent2>
      <a:accent3>
        <a:srgbClr val="8ABE5E"/>
      </a:accent3>
      <a:accent4>
        <a:srgbClr val="FDCB56"/>
      </a:accent4>
      <a:accent5>
        <a:srgbClr val="E42832"/>
      </a:accent5>
      <a:accent6>
        <a:srgbClr val="C52060"/>
      </a:accent6>
      <a:hlink>
        <a:srgbClr val="0000FF"/>
      </a:hlink>
      <a:folHlink>
        <a:srgbClr val="FF00FF"/>
      </a:folHlink>
    </a:clrScheme>
    <a:fontScheme name="New_Template7">
      <a:majorFont>
        <a:latin typeface="DIN Condensed Bold"/>
        <a:ea typeface="DIN Condensed Bold"/>
        <a:cs typeface="DIN Condensed Bold"/>
      </a:majorFont>
      <a:minorFont>
        <a:latin typeface="DIN Condensed Bold"/>
        <a:ea typeface="DIN Condensed Bold"/>
        <a:cs typeface="DIN Condensed Bold"/>
      </a:minorFont>
    </a:fontScheme>
    <a:fmtScheme name="New_Template7">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80000"/>
          </a:lnSpc>
          <a:spcBef>
            <a:spcPts val="0"/>
          </a:spcBef>
          <a:spcAft>
            <a:spcPts val="0"/>
          </a:spcAft>
          <a:buClrTx/>
          <a:buSzTx/>
          <a:buFontTx/>
          <a:buNone/>
          <a:tabLst/>
          <a:defRPr kumimoji="0" sz="4000" b="0" i="0" u="none" strike="noStrike" cap="all" spc="0" normalizeH="0" baseline="0">
            <a:ln>
              <a:noFill/>
            </a:ln>
            <a:solidFill>
              <a:srgbClr val="FFFFFF"/>
            </a:solidFill>
            <a:effectLst/>
            <a:uFillTx/>
            <a:latin typeface="+mn-lt"/>
            <a:ea typeface="+mn-ea"/>
            <a:cs typeface="+mn-cs"/>
            <a:sym typeface="DIN Condensed Bol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00000"/>
          </a:lnSpc>
          <a:spcBef>
            <a:spcPts val="3400"/>
          </a:spcBef>
          <a:spcAft>
            <a:spcPts val="0"/>
          </a:spcAft>
          <a:buClrTx/>
          <a:buSzTx/>
          <a:buFontTx/>
          <a:buNone/>
          <a:tabLst/>
          <a:defRPr kumimoji="0" sz="3000" b="0" i="0" u="none" strike="noStrike" cap="none" spc="0" normalizeH="0" baseline="0">
            <a:ln>
              <a:noFill/>
            </a:ln>
            <a:solidFill>
              <a:srgbClr val="838787"/>
            </a:solidFill>
            <a:effectLst/>
            <a:uFillTx/>
            <a:latin typeface="Avenir Next Medium"/>
            <a:ea typeface="Avenir Next Medium"/>
            <a:cs typeface="Avenir Next Medium"/>
            <a:sym typeface="Avenir Next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429</Words>
  <Application>Microsoft Office PowerPoint</Application>
  <PresentationFormat>Custom</PresentationFormat>
  <Paragraphs>82</Paragraphs>
  <Slides>20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Avenir Next Medium</vt:lpstr>
      <vt:lpstr>Avenir Next Regular</vt:lpstr>
      <vt:lpstr>DIN Alternate Bold</vt:lpstr>
      <vt:lpstr>DIN Condensed Bold</vt:lpstr>
      <vt:lpstr>Helvetica</vt:lpstr>
      <vt:lpstr>Helvetica Neue</vt:lpstr>
      <vt:lpstr>New_Template7</vt:lpstr>
      <vt:lpstr>Covid bed slot booking system</vt:lpstr>
      <vt:lpstr>Abstract</vt:lpstr>
      <vt:lpstr>About</vt:lpstr>
      <vt:lpstr>Design</vt:lpstr>
      <vt:lpstr>PowerPoint Presentation</vt:lpstr>
      <vt:lpstr>PowerPoint Presentation</vt:lpstr>
      <vt:lpstr>Implementation</vt:lpstr>
      <vt:lpstr>Algorithm - </vt:lpstr>
      <vt:lpstr>Front - end development</vt:lpstr>
      <vt:lpstr>Back-end development</vt:lpstr>
      <vt:lpstr>Data base connectivity </vt:lpstr>
      <vt:lpstr>Snapshot</vt:lpstr>
      <vt:lpstr>Home</vt:lpstr>
      <vt:lpstr>Admin</vt:lpstr>
      <vt:lpstr>Hospital</vt:lpstr>
      <vt:lpstr>Patient </vt:lpstr>
      <vt:lpstr>Trigger</vt:lpstr>
      <vt:lpstr>Conclusion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Covid bed slot booking system</dc:title>
  <dc:creator>Amogh S</dc:creator>
  <cp:keywords>VISHWAJIT</cp:keywords>
  <cp:lastModifiedBy>Amogh S</cp:lastModifiedBy>
  <cp:revision>1</cp:revision>
  <dcterms:modified xsi:type="dcterms:W3CDTF">2022-02-17T12:56:30Z</dcterms:modified>
</cp:coreProperties>
</file>